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350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Gray Mapped Composite Constellation in MUST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>
                <a:solidFill>
                  <a:schemeClr val="tx1"/>
                </a:solidFill>
              </a:rPr>
              <a:t>, </a:t>
            </a:r>
            <a:r>
              <a:rPr lang="en-US" altLang="zh-TW" sz="2400" dirty="0" smtClean="0">
                <a:solidFill>
                  <a:schemeClr val="tx1"/>
                </a:solidFill>
              </a:rPr>
              <a:t>Qualcomm, Nokia, ASB, ITRI 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R1-1610723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000" dirty="0"/>
              <a:t>For Gray mapped composite constellation in MUST Cases 1 and </a:t>
            </a:r>
            <a:r>
              <a:rPr lang="en-US" sz="2000" dirty="0" smtClean="0"/>
              <a:t>2, </a:t>
            </a:r>
          </a:p>
          <a:p>
            <a:pPr lvl="1"/>
            <a:r>
              <a:rPr lang="en-US" sz="1800" dirty="0" smtClean="0"/>
              <a:t>In </a:t>
            </a:r>
            <a:r>
              <a:rPr lang="en-US" sz="1800" dirty="0"/>
              <a:t>a </a:t>
            </a:r>
            <a:r>
              <a:rPr lang="en-US" sz="1800" dirty="0" smtClean="0"/>
              <a:t>QAM modulation constellation</a:t>
            </a:r>
            <a:r>
              <a:rPr lang="en-US" sz="1800" dirty="0"/>
              <a:t>, a </a:t>
            </a:r>
            <a:r>
              <a:rPr lang="en-US" sz="1800" dirty="0" smtClean="0"/>
              <a:t>constellation point </a:t>
            </a:r>
            <a:r>
              <a:rPr lang="en-US" sz="1800" dirty="0"/>
              <a:t>is located at (</a:t>
            </a:r>
            <a:r>
              <a:rPr lang="en-US" sz="1800" dirty="0" err="1"/>
              <a:t>u,v</a:t>
            </a:r>
            <a:r>
              <a:rPr lang="en-US" sz="1800" dirty="0"/>
              <a:t>) if it is the u-</a:t>
            </a:r>
            <a:r>
              <a:rPr lang="en-US" sz="1800" dirty="0" err="1"/>
              <a:t>th</a:t>
            </a:r>
            <a:r>
              <a:rPr lang="en-US" sz="1800" dirty="0"/>
              <a:t> point counting from the left and the v-</a:t>
            </a:r>
            <a:r>
              <a:rPr lang="en-US" sz="1800" dirty="0" err="1"/>
              <a:t>th</a:t>
            </a:r>
            <a:r>
              <a:rPr lang="en-US" sz="1800" dirty="0"/>
              <a:t> point counting from the bottom </a:t>
            </a:r>
          </a:p>
          <a:p>
            <a:pPr lvl="1"/>
            <a:r>
              <a:rPr lang="en-US" sz="1800" dirty="0" smtClean="0"/>
              <a:t>Assume</a:t>
            </a:r>
          </a:p>
          <a:p>
            <a:pPr lvl="2"/>
            <a:r>
              <a:rPr lang="en-US" sz="1800" dirty="0" smtClean="0"/>
              <a:t>the constellation point (u</a:t>
            </a:r>
            <a:r>
              <a:rPr lang="en-US" sz="1800" baseline="-25000" dirty="0" smtClean="0"/>
              <a:t>0</a:t>
            </a:r>
            <a:r>
              <a:rPr lang="en-US" sz="1800" dirty="0" smtClean="0"/>
              <a:t>,v</a:t>
            </a:r>
            <a:r>
              <a:rPr lang="en-US" sz="1800" baseline="-25000" dirty="0" smtClean="0"/>
              <a:t>0</a:t>
            </a:r>
            <a:r>
              <a:rPr lang="en-US" sz="1800" dirty="0" smtClean="0"/>
              <a:t>) in a composite constellation of MUST Cases 1 and 2 corresponds to</a:t>
            </a:r>
          </a:p>
          <a:p>
            <a:pPr lvl="3"/>
            <a:r>
              <a:rPr lang="en-US" sz="1800" dirty="0" smtClean="0"/>
              <a:t>the coded bits of MUST-far UE is b</a:t>
            </a:r>
            <a:r>
              <a:rPr lang="en-US" sz="1800" baseline="-25000" dirty="0" smtClean="0"/>
              <a:t>0</a:t>
            </a:r>
            <a:r>
              <a:rPr lang="en-US" sz="1800" dirty="0" smtClean="0"/>
              <a:t>(0) and b</a:t>
            </a:r>
            <a:r>
              <a:rPr lang="en-US" sz="1800" baseline="-25000" dirty="0" smtClean="0"/>
              <a:t>0</a:t>
            </a:r>
            <a:r>
              <a:rPr lang="en-US" sz="1800" dirty="0" smtClean="0"/>
              <a:t>(1)</a:t>
            </a:r>
          </a:p>
          <a:p>
            <a:pPr lvl="3"/>
            <a:r>
              <a:rPr lang="en-US" sz="1800" dirty="0" smtClean="0"/>
              <a:t>the </a:t>
            </a:r>
            <a:r>
              <a:rPr lang="en-US" sz="1800" dirty="0"/>
              <a:t>coded bits of </a:t>
            </a:r>
            <a:r>
              <a:rPr lang="en-US" sz="1800" dirty="0" smtClean="0"/>
              <a:t>MUST-near UE with MOD order m is b</a:t>
            </a:r>
            <a:r>
              <a:rPr lang="en-US" sz="1800" baseline="-25000" dirty="0"/>
              <a:t>1</a:t>
            </a:r>
            <a:r>
              <a:rPr lang="en-US" sz="1800" dirty="0" smtClean="0"/>
              <a:t>(0),…, b</a:t>
            </a:r>
            <a:r>
              <a:rPr lang="en-US" sz="1800" baseline="-25000" dirty="0"/>
              <a:t>1</a:t>
            </a:r>
            <a:r>
              <a:rPr lang="en-US" sz="1800" dirty="0" smtClean="0"/>
              <a:t>(m-1)</a:t>
            </a:r>
          </a:p>
          <a:p>
            <a:pPr lvl="2"/>
            <a:r>
              <a:rPr lang="en-US" sz="1800" dirty="0" smtClean="0"/>
              <a:t>the </a:t>
            </a:r>
            <a:r>
              <a:rPr lang="en-US" sz="1800" dirty="0"/>
              <a:t>constellation point (</a:t>
            </a:r>
            <a:r>
              <a:rPr lang="en-US" sz="1800" dirty="0" smtClean="0"/>
              <a:t>u</a:t>
            </a:r>
            <a:r>
              <a:rPr lang="en-US" sz="1800" baseline="-25000" dirty="0" smtClean="0"/>
              <a:t>1</a:t>
            </a:r>
            <a:r>
              <a:rPr lang="en-US" sz="1800" dirty="0" smtClean="0"/>
              <a:t>,v</a:t>
            </a:r>
            <a:r>
              <a:rPr lang="en-US" sz="1800" baseline="-25000" dirty="0" smtClean="0"/>
              <a:t>1</a:t>
            </a:r>
            <a:r>
              <a:rPr lang="en-US" sz="1800" dirty="0" smtClean="0"/>
              <a:t>) </a:t>
            </a:r>
            <a:r>
              <a:rPr lang="en-US" sz="1800" dirty="0"/>
              <a:t>in the legacy </a:t>
            </a:r>
            <a:r>
              <a:rPr lang="en-US" sz="1800" dirty="0" smtClean="0"/>
              <a:t>QAM constellation of order m+2 corresponds to the </a:t>
            </a:r>
            <a:r>
              <a:rPr lang="en-US" sz="1800" dirty="0"/>
              <a:t>coded bits </a:t>
            </a:r>
            <a:r>
              <a:rPr lang="en-US" sz="1800" dirty="0" smtClean="0"/>
              <a:t>c(0),…,c(m+1)</a:t>
            </a:r>
            <a:endParaRPr lang="en-US" sz="1800" dirty="0"/>
          </a:p>
          <a:p>
            <a:pPr marL="723900" lvl="1" indent="-279400"/>
            <a:r>
              <a:rPr lang="en-US" sz="1800" dirty="0"/>
              <a:t>If (u</a:t>
            </a:r>
            <a:r>
              <a:rPr lang="en-US" sz="1800" baseline="-25000" dirty="0"/>
              <a:t>0</a:t>
            </a:r>
            <a:r>
              <a:rPr lang="en-US" sz="1800" dirty="0"/>
              <a:t>,v</a:t>
            </a:r>
            <a:r>
              <a:rPr lang="en-US" sz="1800" baseline="-25000" dirty="0"/>
              <a:t>0</a:t>
            </a:r>
            <a:r>
              <a:rPr lang="en-US" sz="1800" dirty="0" smtClean="0"/>
              <a:t>)=(u</a:t>
            </a:r>
            <a:r>
              <a:rPr lang="en-US" sz="1800" baseline="-25000" dirty="0" smtClean="0"/>
              <a:t>1</a:t>
            </a:r>
            <a:r>
              <a:rPr lang="en-US" sz="1800" dirty="0" smtClean="0"/>
              <a:t>,v</a:t>
            </a:r>
            <a:r>
              <a:rPr lang="en-US" sz="1800" baseline="-25000" dirty="0" smtClean="0"/>
              <a:t>1</a:t>
            </a:r>
            <a:r>
              <a:rPr lang="en-US" sz="1800" dirty="0" smtClean="0"/>
              <a:t>), then the bit sequence b</a:t>
            </a:r>
            <a:r>
              <a:rPr lang="en-US" sz="1800" baseline="-25000" dirty="0"/>
              <a:t>0</a:t>
            </a:r>
            <a:r>
              <a:rPr lang="en-US" sz="1800" dirty="0" smtClean="0"/>
              <a:t>(0),</a:t>
            </a:r>
            <a:r>
              <a:rPr lang="en-US" sz="1800" dirty="0"/>
              <a:t>b</a:t>
            </a:r>
            <a:r>
              <a:rPr lang="en-US" sz="1800" baseline="-25000" dirty="0"/>
              <a:t>0</a:t>
            </a:r>
            <a:r>
              <a:rPr lang="en-US" sz="1800" dirty="0"/>
              <a:t>(1</a:t>
            </a:r>
            <a:r>
              <a:rPr lang="en-US" sz="1800" dirty="0" smtClean="0"/>
              <a:t>),b</a:t>
            </a:r>
            <a:r>
              <a:rPr lang="en-US" sz="1800" baseline="-25000" dirty="0"/>
              <a:t>1</a:t>
            </a:r>
            <a:r>
              <a:rPr lang="en-US" sz="1800" dirty="0" smtClean="0"/>
              <a:t>(0),…,b</a:t>
            </a:r>
            <a:r>
              <a:rPr lang="en-US" sz="1800" baseline="-25000" dirty="0"/>
              <a:t>1</a:t>
            </a:r>
            <a:r>
              <a:rPr lang="en-US" sz="1800" dirty="0" smtClean="0"/>
              <a:t>(m-1) is the same as the bit sequence c(0</a:t>
            </a:r>
            <a:r>
              <a:rPr lang="en-US" sz="1800" dirty="0"/>
              <a:t>),…,c(m+1</a:t>
            </a:r>
            <a:r>
              <a:rPr lang="en-US" sz="1800" dirty="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</TotalTime>
  <Words>181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Gray Mapped Composite Constellation in MUST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218</cp:revision>
  <dcterms:created xsi:type="dcterms:W3CDTF">2006-08-16T00:00:00Z</dcterms:created>
  <dcterms:modified xsi:type="dcterms:W3CDTF">2016-10-12T09:18:01Z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