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76" r:id="rId2"/>
    <p:sldId id="292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9" d="100"/>
          <a:sy n="89" d="100"/>
        </p:scale>
        <p:origin x="970" y="53"/>
      </p:cViewPr>
      <p:guideLst>
        <p:guide orient="horz" pos="2160"/>
        <p:guide pos="2880"/>
      </p:guideLst>
    </p:cSldViewPr>
  </p:slideViewPr>
  <p:outlineViewPr>
    <p:cViewPr>
      <p:scale>
        <a:sx n="1" d="2"/>
        <a:sy n="1" d="2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E36EB1-9188-4DFE-AEF4-926E650EFF03}" type="datetimeFigureOut">
              <a:rPr lang="en-US" smtClean="0"/>
              <a:t>10/11/2016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47DDCF-4688-419C-BD92-0BA4A0461C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2475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ja-JP" altLang="en-US" smtClean="0">
              <a:ea typeface="ＭＳ Ｐ明朝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7243289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10/11/2016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15984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10/11/2016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33983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10/11/2016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2548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10/11/2016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03619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10/11/2016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2140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10/11/2016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51071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10/11/2016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56370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10/11/2016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18312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10/11/2016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30271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10/11/2016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47507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10/11/2016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0595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497130-609E-44AC-A63A-5224976C0B11}" type="datetimeFigureOut">
              <a:rPr lang="en-US" smtClean="0"/>
              <a:t>10/11/2016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27826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ja-JP" dirty="0" smtClean="0">
                <a:latin typeface="Calibri" panose="020F0502020204030204" pitchFamily="34" charset="0"/>
              </a:rPr>
              <a:t>WF on UL link adaptation procedures in NR</a:t>
            </a:r>
            <a:endParaRPr lang="ja-JP" altLang="en-US" dirty="0">
              <a:latin typeface="Calibri" panose="020F0502020204030204" pitchFamily="34" charset="0"/>
            </a:endParaRP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63663" y="3886200"/>
            <a:ext cx="6400800" cy="523220"/>
          </a:xfrm>
        </p:spPr>
        <p:txBody>
          <a:bodyPr>
            <a:normAutofit fontScale="85000" lnSpcReduction="10000"/>
          </a:bodyPr>
          <a:lstStyle/>
          <a:p>
            <a:r>
              <a:rPr lang="en-US" altLang="ja-JP" dirty="0" smtClean="0">
                <a:solidFill>
                  <a:schemeClr val="tx1"/>
                </a:solidFill>
              </a:rPr>
              <a:t>LG Electronics, </a:t>
            </a:r>
            <a:r>
              <a:rPr lang="en-US" altLang="ja-JP" dirty="0" smtClean="0">
                <a:solidFill>
                  <a:schemeClr val="tx1"/>
                </a:solidFill>
              </a:rPr>
              <a:t>CATT, [Huawei], [</a:t>
            </a:r>
            <a:r>
              <a:rPr lang="en-US" altLang="ja-JP" dirty="0" err="1" smtClean="0">
                <a:solidFill>
                  <a:schemeClr val="tx1"/>
                </a:solidFill>
              </a:rPr>
              <a:t>HiSilicon</a:t>
            </a:r>
            <a:r>
              <a:rPr lang="en-US" altLang="ja-JP" dirty="0" smtClean="0">
                <a:solidFill>
                  <a:schemeClr val="tx1"/>
                </a:solidFill>
              </a:rPr>
              <a:t>]</a:t>
            </a:r>
            <a:endParaRPr lang="en-US" altLang="ja-JP" dirty="0">
              <a:solidFill>
                <a:schemeClr val="tx1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7406055" y="323655"/>
            <a:ext cx="144142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000" dirty="0" smtClean="0">
                <a:solidFill>
                  <a:srgbClr val="000000"/>
                </a:solidFill>
                <a:latin typeface="+mn-lt"/>
                <a:ea typeface="+mn-ea"/>
              </a:rPr>
              <a:t>R1-1610721</a:t>
            </a:r>
            <a:endParaRPr lang="en-US" altLang="zh-CN" sz="2000" dirty="0" smtClean="0">
              <a:solidFill>
                <a:srgbClr val="000000"/>
              </a:solidFill>
              <a:latin typeface="+mn-lt"/>
              <a:ea typeface="+mn-ea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85750" y="278650"/>
            <a:ext cx="3500382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800" dirty="0">
                <a:latin typeface="+mj-lt"/>
              </a:rPr>
              <a:t>3GPP </a:t>
            </a:r>
            <a:r>
              <a:rPr lang="en-US" sz="1800" dirty="0" smtClean="0">
                <a:latin typeface="+mj-lt"/>
              </a:rPr>
              <a:t>TSG</a:t>
            </a:r>
            <a:r>
              <a:rPr lang="en-US" sz="1800" dirty="0">
                <a:latin typeface="+mj-lt"/>
              </a:rPr>
              <a:t> RAN1 </a:t>
            </a:r>
            <a:r>
              <a:rPr lang="en-GB" altLang="zh-CN" sz="1800" dirty="0" smtClean="0">
                <a:latin typeface="+mj-lt"/>
              </a:rPr>
              <a:t>#</a:t>
            </a:r>
            <a:r>
              <a:rPr lang="en-US" altLang="zh-CN" sz="1800" dirty="0" smtClean="0">
                <a:latin typeface="+mj-lt"/>
              </a:rPr>
              <a:t>86</a:t>
            </a:r>
            <a:r>
              <a:rPr lang="en-US" altLang="zh-CN" dirty="0" smtClean="0">
                <a:latin typeface="+mj-lt"/>
              </a:rPr>
              <a:t>bis</a:t>
            </a:r>
            <a:endParaRPr lang="en-US" sz="1800" dirty="0">
              <a:latin typeface="+mj-lt"/>
            </a:endParaRPr>
          </a:p>
          <a:p>
            <a:pPr>
              <a:defRPr/>
            </a:pPr>
            <a:r>
              <a:rPr lang="en-US" altLang="zh-CN" dirty="0" smtClean="0">
                <a:latin typeface="+mj-lt"/>
              </a:rPr>
              <a:t>Lisbon, Portugal, Oct. 10 – 14, 2016</a:t>
            </a:r>
          </a:p>
          <a:p>
            <a:pPr>
              <a:defRPr/>
            </a:pPr>
            <a:r>
              <a:rPr lang="tr-TR" sz="1800" dirty="0" smtClean="0">
                <a:latin typeface="+mj-lt"/>
              </a:rPr>
              <a:t>Agenda Item: </a:t>
            </a:r>
            <a:r>
              <a:rPr lang="en-US" sz="1800" dirty="0" smtClean="0">
                <a:latin typeface="+mj-lt"/>
              </a:rPr>
              <a:t>8.1.</a:t>
            </a:r>
            <a:r>
              <a:rPr lang="en-US" dirty="0" smtClean="0">
                <a:latin typeface="+mj-lt"/>
              </a:rPr>
              <a:t>4.2.</a:t>
            </a:r>
            <a:endParaRPr lang="en-US" sz="18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672491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792162"/>
          </a:xfrm>
        </p:spPr>
        <p:txBody>
          <a:bodyPr/>
          <a:lstStyle/>
          <a:p>
            <a:r>
              <a:rPr lang="en-US" altLang="ko-KR" dirty="0" smtClean="0"/>
              <a:t>Proposals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04800" y="914400"/>
            <a:ext cx="8610600" cy="5715000"/>
          </a:xfrm>
        </p:spPr>
        <p:txBody>
          <a:bodyPr>
            <a:normAutofit fontScale="92500" lnSpcReduction="10000"/>
          </a:bodyPr>
          <a:lstStyle/>
          <a:p>
            <a:r>
              <a:rPr lang="en-US" altLang="ko-KR" sz="2800" dirty="0" err="1" smtClean="0"/>
              <a:t>Precoded</a:t>
            </a:r>
            <a:r>
              <a:rPr lang="en-US" altLang="ko-KR" sz="2800" dirty="0" smtClean="0"/>
              <a:t>/non-</a:t>
            </a:r>
            <a:r>
              <a:rPr lang="en-US" altLang="ko-KR" sz="2800" dirty="0" err="1" smtClean="0"/>
              <a:t>precoded</a:t>
            </a:r>
            <a:r>
              <a:rPr lang="en-US" altLang="ko-KR" sz="2800" dirty="0" smtClean="0"/>
              <a:t> SRS based UL link adaptation procedures should be supported in NR, with at least following different procedures:</a:t>
            </a:r>
          </a:p>
          <a:p>
            <a:pPr lvl="1"/>
            <a:r>
              <a:rPr lang="en-US" altLang="ko-KR" sz="2400" dirty="0"/>
              <a:t>PUSCH scheduling (MCS/</a:t>
            </a:r>
            <a:r>
              <a:rPr lang="en-US" altLang="ko-KR" sz="2400" dirty="0" err="1"/>
              <a:t>precoder</a:t>
            </a:r>
            <a:r>
              <a:rPr lang="en-US" altLang="ko-KR" sz="2400" dirty="0"/>
              <a:t>/rank) is based on non-</a:t>
            </a:r>
            <a:r>
              <a:rPr lang="en-US" altLang="ko-KR" sz="2400" dirty="0" err="1"/>
              <a:t>precoded</a:t>
            </a:r>
            <a:r>
              <a:rPr lang="en-US" altLang="ko-KR" sz="2400" dirty="0"/>
              <a:t> SRS transmission by </a:t>
            </a:r>
            <a:r>
              <a:rPr lang="en-US" altLang="ko-KR" sz="2400" dirty="0" smtClean="0"/>
              <a:t>UE</a:t>
            </a:r>
          </a:p>
          <a:p>
            <a:pPr lvl="2"/>
            <a:r>
              <a:rPr lang="en-US" altLang="ko-KR" sz="2000" dirty="0" smtClean="0"/>
              <a:t>Configurable number of SRS ports are 2, 4, or [8].</a:t>
            </a:r>
          </a:p>
          <a:p>
            <a:pPr lvl="2"/>
            <a:r>
              <a:rPr lang="en-US" altLang="ko-KR" sz="2000" dirty="0" smtClean="0"/>
              <a:t>FFS on </a:t>
            </a:r>
            <a:r>
              <a:rPr lang="en-US" altLang="ko-KR" sz="2000" dirty="0" err="1" smtClean="0"/>
              <a:t>precoder</a:t>
            </a:r>
            <a:r>
              <a:rPr lang="en-US" altLang="ko-KR" sz="2000" dirty="0" smtClean="0"/>
              <a:t>/codebook</a:t>
            </a:r>
          </a:p>
          <a:p>
            <a:pPr lvl="1"/>
            <a:r>
              <a:rPr lang="en-US" altLang="ko-KR" sz="2400" dirty="0"/>
              <a:t>PUSCH scheduling (MCS/</a:t>
            </a:r>
            <a:r>
              <a:rPr lang="en-US" altLang="ko-KR" sz="2400" dirty="0" err="1"/>
              <a:t>precoder</a:t>
            </a:r>
            <a:r>
              <a:rPr lang="en-US" altLang="ko-KR" sz="2400" dirty="0"/>
              <a:t>/rank) is based on </a:t>
            </a:r>
            <a:r>
              <a:rPr lang="en-US" altLang="ko-KR" sz="2400" dirty="0" err="1"/>
              <a:t>precoded</a:t>
            </a:r>
            <a:r>
              <a:rPr lang="en-US" altLang="ko-KR" sz="2400" dirty="0"/>
              <a:t> SRS(s) transmission by </a:t>
            </a:r>
            <a:r>
              <a:rPr lang="en-US" altLang="ko-KR" sz="2400" dirty="0" smtClean="0"/>
              <a:t>UE</a:t>
            </a:r>
          </a:p>
          <a:p>
            <a:pPr lvl="2"/>
            <a:r>
              <a:rPr lang="en-US" altLang="ko-KR" sz="2000" dirty="0"/>
              <a:t>Configurable number of SRS ports are </a:t>
            </a:r>
            <a:r>
              <a:rPr lang="en-US" altLang="ko-KR" sz="2000" dirty="0" smtClean="0"/>
              <a:t>1, 2, or </a:t>
            </a:r>
            <a:r>
              <a:rPr lang="en-US" altLang="ko-KR" sz="2000" dirty="0" smtClean="0"/>
              <a:t>[4</a:t>
            </a:r>
            <a:r>
              <a:rPr lang="en-US" altLang="ko-KR" sz="2000" dirty="0" smtClean="0"/>
              <a:t>].</a:t>
            </a:r>
          </a:p>
          <a:p>
            <a:pPr lvl="2"/>
            <a:r>
              <a:rPr lang="en-US" altLang="ko-KR" sz="2000" dirty="0" smtClean="0"/>
              <a:t>Multiple </a:t>
            </a:r>
            <a:r>
              <a:rPr lang="en-US" altLang="ko-KR" sz="2000" dirty="0" err="1" smtClean="0"/>
              <a:t>precoded</a:t>
            </a:r>
            <a:r>
              <a:rPr lang="en-US" altLang="ko-KR" sz="2000" dirty="0" smtClean="0"/>
              <a:t> SRS resources can be configured</a:t>
            </a:r>
            <a:r>
              <a:rPr lang="en-US" altLang="ko-KR" sz="2000" dirty="0" smtClean="0"/>
              <a:t>.</a:t>
            </a:r>
          </a:p>
          <a:p>
            <a:pPr lvl="2"/>
            <a:r>
              <a:rPr lang="en-US" altLang="ko-KR" sz="2000" dirty="0" err="1"/>
              <a:t>Precoder</a:t>
            </a:r>
            <a:r>
              <a:rPr lang="en-US" altLang="ko-KR" sz="2000" dirty="0"/>
              <a:t> for SRS can be determined by UE based on measurement on DL RS if possible to take the advantage of reciprocity</a:t>
            </a:r>
            <a:endParaRPr lang="ko-KR" altLang="ko-KR" sz="2000"/>
          </a:p>
          <a:p>
            <a:pPr lvl="2"/>
            <a:r>
              <a:rPr lang="en-US" altLang="ko-KR" sz="2000" dirty="0" smtClean="0"/>
              <a:t>FFS </a:t>
            </a:r>
            <a:r>
              <a:rPr lang="en-US" altLang="ko-KR" sz="2000" dirty="0" smtClean="0"/>
              <a:t>on </a:t>
            </a:r>
            <a:r>
              <a:rPr lang="en-US" altLang="ko-KR" sz="2000" dirty="0" err="1" smtClean="0"/>
              <a:t>precoder</a:t>
            </a:r>
            <a:r>
              <a:rPr lang="en-US" altLang="ko-KR" sz="2000" dirty="0" smtClean="0"/>
              <a:t>/codebook</a:t>
            </a:r>
          </a:p>
          <a:p>
            <a:pPr lvl="1"/>
            <a:r>
              <a:rPr lang="en-US" altLang="ko-KR" sz="2400" dirty="0" smtClean="0"/>
              <a:t>PUSCH </a:t>
            </a:r>
            <a:r>
              <a:rPr lang="en-US" altLang="ko-KR" sz="2400" dirty="0"/>
              <a:t>scheduling (MCS/</a:t>
            </a:r>
            <a:r>
              <a:rPr lang="en-US" altLang="ko-KR" sz="2400" dirty="0" err="1"/>
              <a:t>precoder</a:t>
            </a:r>
            <a:r>
              <a:rPr lang="en-US" altLang="ko-KR" sz="2400" dirty="0"/>
              <a:t>/rank) is based on a combination of non-</a:t>
            </a:r>
            <a:r>
              <a:rPr lang="en-US" altLang="ko-KR" sz="2400" dirty="0" err="1"/>
              <a:t>precoded</a:t>
            </a:r>
            <a:r>
              <a:rPr lang="en-US" altLang="ko-KR" sz="2400" dirty="0"/>
              <a:t> and </a:t>
            </a:r>
            <a:r>
              <a:rPr lang="en-US" altLang="ko-KR" sz="2400" dirty="0" err="1"/>
              <a:t>precoded</a:t>
            </a:r>
            <a:r>
              <a:rPr lang="en-US" altLang="ko-KR" sz="2400" dirty="0"/>
              <a:t> SRS transmission by </a:t>
            </a:r>
            <a:r>
              <a:rPr lang="en-US" altLang="ko-KR" sz="2400" dirty="0" smtClean="0"/>
              <a:t>UE.</a:t>
            </a:r>
          </a:p>
        </p:txBody>
      </p:sp>
    </p:spTree>
    <p:extLst>
      <p:ext uri="{BB962C8B-B14F-4D97-AF65-F5344CB8AC3E}">
        <p14:creationId xmlns:p14="http://schemas.microsoft.com/office/powerpoint/2010/main" val="11856045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14247</TotalTime>
  <Words>172</Words>
  <Application>Microsoft Office PowerPoint</Application>
  <PresentationFormat>화면 슬라이드 쇼(4:3)</PresentationFormat>
  <Paragraphs>17</Paragraphs>
  <Slides>2</Slides>
  <Notes>1</Notes>
  <HiddenSlides>0</HiddenSlides>
  <MMClips>0</MMClips>
  <ScaleCrop>false</ScaleCrop>
  <HeadingPairs>
    <vt:vector size="6" baseType="variant">
      <vt:variant>
        <vt:lpstr>사용한 글꼴</vt:lpstr>
      </vt:variant>
      <vt:variant>
        <vt:i4>6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2</vt:i4>
      </vt:variant>
    </vt:vector>
  </HeadingPairs>
  <TitlesOfParts>
    <vt:vector size="9" baseType="lpstr">
      <vt:lpstr>ＭＳ Ｐゴシック</vt:lpstr>
      <vt:lpstr>ＭＳ Ｐ明朝</vt:lpstr>
      <vt:lpstr>宋体</vt:lpstr>
      <vt:lpstr>맑은 고딕</vt:lpstr>
      <vt:lpstr>Arial</vt:lpstr>
      <vt:lpstr>Calibri</vt:lpstr>
      <vt:lpstr>Office Theme</vt:lpstr>
      <vt:lpstr>WF on UL link adaptation procedures in NR</vt:lpstr>
      <vt:lpstr>Proposals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Rel.14 eFD-MIMO WID Progress Plan</dc:title>
  <dc:creator>Eko Onggosanusi</dc:creator>
  <cp:keywords>CTPClassification=CTP_PUBLIC:VisualMarkings=</cp:keywords>
  <cp:lastModifiedBy>박종현/책임연구원/차세대표준(연)ACS팀(jonghyun10.park@lge.com)</cp:lastModifiedBy>
  <cp:revision>292</cp:revision>
  <dcterms:created xsi:type="dcterms:W3CDTF">2016-03-24T01:14:08Z</dcterms:created>
  <dcterms:modified xsi:type="dcterms:W3CDTF">2016-10-11T16:39:23Z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868a7f80-b3a3-49dc-80fd-b45017cf4999</vt:lpwstr>
  </property>
  <property fmtid="{D5CDD505-2E9C-101B-9397-08002B2CF9AE}" pid="3" name="CTP_TimeStamp">
    <vt:lpwstr>2016-04-14 11:16:18Z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</Properties>
</file>