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			</a:t>
            </a:r>
            <a:r>
              <a:rPr lang="en-GB" sz="2400" b="1" dirty="0"/>
              <a:t>R1-1610718</a:t>
            </a:r>
            <a:endParaRPr lang="en-US" sz="2400" dirty="0"/>
          </a:p>
          <a:p>
            <a:r>
              <a:rPr lang="en-US" sz="2400" b="1" dirty="0"/>
              <a:t>Lisbon, Portugal 10th - 14th October 2016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90600" y="2344321"/>
            <a:ext cx="777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overhead reduction for Class B CSI-RS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6576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7.2.2.5.1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r>
              <a:rPr lang="en-CA" sz="2000" dirty="0" smtClean="0"/>
              <a:t>For </a:t>
            </a:r>
            <a:r>
              <a:rPr lang="en-US" sz="2000" dirty="0"/>
              <a:t>Class-B </a:t>
            </a:r>
            <a:r>
              <a:rPr lang="en-US" sz="2000" dirty="0" err="1"/>
              <a:t>eMIMO</a:t>
            </a:r>
            <a:r>
              <a:rPr lang="en-US" sz="2000" dirty="0"/>
              <a:t> </a:t>
            </a:r>
            <a:r>
              <a:rPr lang="en-US" sz="2000" dirty="0" smtClean="0"/>
              <a:t>type </a:t>
            </a:r>
            <a:r>
              <a:rPr lang="en-CA" sz="2000" dirty="0" smtClean="0"/>
              <a:t>more and CSI-RS resource with two or more antenna </a:t>
            </a:r>
            <a:r>
              <a:rPr lang="en-CA" sz="2000" dirty="0" smtClean="0"/>
              <a:t>ports </a:t>
            </a:r>
            <a:r>
              <a:rPr lang="en-CA" sz="2000" dirty="0" smtClean="0"/>
              <a:t>with </a:t>
            </a:r>
            <a:r>
              <a:rPr lang="en-CA" sz="2000" i="1" dirty="0" smtClean="0"/>
              <a:t>alternativeCodebookEnabledCLASSB_K1=True</a:t>
            </a:r>
            <a:r>
              <a:rPr lang="en-CA" sz="2000" dirty="0" smtClean="0"/>
              <a:t>, the channel measurements obtained from CSI-RS antenna ports are renumbered for CSI calculation according to the following equation:</a:t>
            </a:r>
          </a:p>
          <a:p>
            <a:endParaRPr lang="en-CA" sz="2000" dirty="0"/>
          </a:p>
          <a:p>
            <a:endParaRPr lang="en-CA" sz="2000" dirty="0" smtClean="0"/>
          </a:p>
          <a:p>
            <a:endParaRPr lang="en-CA" sz="2000" dirty="0" smtClean="0"/>
          </a:p>
          <a:p>
            <a:r>
              <a:rPr lang="en-CA" sz="2000" dirty="0" smtClean="0"/>
              <a:t>CSI-RS </a:t>
            </a:r>
            <a:r>
              <a:rPr lang="en-CA" sz="2000" dirty="0" smtClean="0"/>
              <a:t>density values 1/L = {1,1/2,1/4,1/8} </a:t>
            </a:r>
          </a:p>
          <a:p>
            <a:r>
              <a:rPr lang="en-CA" sz="2000" dirty="0" smtClean="0"/>
              <a:t>CSI-RS </a:t>
            </a:r>
            <a:r>
              <a:rPr lang="en-CA" sz="2000" dirty="0"/>
              <a:t>antenna ports of CSI-RS resource can be transmitted in different </a:t>
            </a:r>
            <a:r>
              <a:rPr lang="en-CA" sz="2000" dirty="0" smtClean="0"/>
              <a:t>PRBs</a:t>
            </a:r>
          </a:p>
          <a:p>
            <a:pPr lvl="1"/>
            <a:r>
              <a:rPr lang="en-CA" sz="2000" dirty="0" smtClean="0"/>
              <a:t>Signalling details of PRB density and PRB offsets for antenna ports are FFS</a:t>
            </a:r>
          </a:p>
          <a:p>
            <a:pPr lvl="2"/>
            <a:endParaRPr lang="en-CA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95600"/>
            <a:ext cx="26003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9531</TotalTime>
  <Words>93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464</cp:revision>
  <dcterms:created xsi:type="dcterms:W3CDTF">2016-03-24T01:14:08Z</dcterms:created>
  <dcterms:modified xsi:type="dcterms:W3CDTF">2016-10-12T07:29:40Z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345fceaf-e3d7-435d-82f5-e342da91a8fe</vt:lpwstr>
  </property>
  <property fmtid="{D5CDD505-2E9C-101B-9397-08002B2CF9AE}" pid="3" name="CTP_TimeStamp">
    <vt:lpwstr>2016-10-12 07:29:40Z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