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the Gray conversion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ZTE, </a:t>
            </a:r>
            <a:r>
              <a:rPr lang="en-GB" altLang="ko-KR" sz="2400" dirty="0" smtClean="0"/>
              <a:t>ZTE Microelectronics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R1-1610715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4084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</a:t>
            </a:r>
            <a:r>
              <a:rPr lang="en-US" altLang="ja-JP" sz="2400" dirty="0" smtClean="0"/>
              <a:t>86bis</a:t>
            </a:r>
            <a:endParaRPr lang="en-US" altLang="ja-JP" sz="2400" dirty="0"/>
          </a:p>
          <a:p>
            <a:pPr eaLnBrk="1" hangingPunct="1"/>
            <a:r>
              <a:rPr lang="en-US" altLang="ko-KR" sz="2400" dirty="0" smtClean="0"/>
              <a:t>Lisbon, Portugal, 10</a:t>
            </a:r>
            <a:r>
              <a:rPr lang="en-US" altLang="ko-KR" sz="2400" baseline="30000" dirty="0" smtClean="0"/>
              <a:t>nd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– </a:t>
            </a:r>
            <a:r>
              <a:rPr lang="en-US" altLang="ko-KR" sz="2400" dirty="0" smtClean="0"/>
              <a:t>14</a:t>
            </a:r>
            <a:r>
              <a:rPr lang="en-US" altLang="ko-KR" sz="2400" baseline="30000" dirty="0" smtClean="0"/>
              <a:t>th</a:t>
            </a:r>
            <a:r>
              <a:rPr lang="en-US" altLang="ko-KR" sz="2400" dirty="0" smtClean="0"/>
              <a:t> October </a:t>
            </a:r>
            <a:r>
              <a:rPr lang="en-US" altLang="ko-KR" sz="2400" dirty="0"/>
              <a:t>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</a:t>
            </a:r>
            <a:r>
              <a:rPr lang="en-US" altLang="ja-JP" sz="2400" dirty="0" smtClean="0"/>
              <a:t>7.2.3.1</a:t>
            </a:r>
          </a:p>
          <a:p>
            <a:pPr eaLnBrk="1" hangingPunct="1"/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 smtClean="0"/>
              <a:t>In RAN1#86 meeting, follow was agreed;</a:t>
            </a:r>
          </a:p>
          <a:p>
            <a:pPr marL="457200" lvl="1" indent="0">
              <a:buNone/>
            </a:pPr>
            <a:r>
              <a:rPr lang="en-GB" altLang="ko-KR" sz="2000" dirty="0"/>
              <a:t>Agreements:</a:t>
            </a:r>
            <a:endParaRPr lang="ko-KR" altLang="ko-KR" sz="2000"/>
          </a:p>
          <a:p>
            <a:pPr lvl="1"/>
            <a:r>
              <a:rPr lang="en-US" altLang="ko-KR" sz="2000" dirty="0"/>
              <a:t>For Gray-mapped composite constellation:</a:t>
            </a:r>
            <a:endParaRPr lang="ko-KR" altLang="ko-KR" sz="2000"/>
          </a:p>
          <a:p>
            <a:pPr lvl="2"/>
            <a:r>
              <a:rPr lang="en-GB" altLang="ko-KR" sz="1600" dirty="0"/>
              <a:t>Alt 1: Bit-level Gray conversion is</a:t>
            </a:r>
            <a:r>
              <a:rPr lang="en-US" altLang="ko-KR" sz="1600" dirty="0"/>
              <a:t> specified</a:t>
            </a:r>
            <a:endParaRPr lang="ko-KR" altLang="ko-KR" sz="1600"/>
          </a:p>
          <a:p>
            <a:pPr lvl="2"/>
            <a:r>
              <a:rPr lang="en-US" altLang="ko-KR" sz="1600" dirty="0"/>
              <a:t>Alt 2: </a:t>
            </a:r>
            <a:r>
              <a:rPr lang="en-GB" altLang="ko-KR" sz="1600" dirty="0"/>
              <a:t>Symbol-level Gray conversion is specified</a:t>
            </a:r>
            <a:endParaRPr lang="ko-KR" altLang="ko-KR" sz="1600"/>
          </a:p>
          <a:p>
            <a:pPr lvl="2"/>
            <a:r>
              <a:rPr lang="en-GB" altLang="ko-KR" sz="1600" dirty="0"/>
              <a:t>Alt 3: up to implementation (where the bits are mapped to the composite-constellation)</a:t>
            </a:r>
            <a:endParaRPr lang="ko-KR" altLang="ko-KR" sz="1600"/>
          </a:p>
          <a:p>
            <a:pPr lvl="1"/>
            <a:r>
              <a:rPr lang="en-US" altLang="ko-KR" sz="2000" dirty="0"/>
              <a:t>Down-select one alternative till next meeting</a:t>
            </a:r>
            <a:endParaRPr lang="ko-KR" altLang="ko-KR" sz="2000"/>
          </a:p>
          <a:p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085073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Bit-level Gray conversion is specified for Gray-mapped composite constellation.</a:t>
            </a:r>
          </a:p>
          <a:p>
            <a:pPr marL="0" indent="0">
              <a:buNone/>
            </a:pPr>
            <a:endParaRPr lang="en-US" altLang="ko-KR" sz="2400" dirty="0"/>
          </a:p>
          <a:p>
            <a:pPr marL="0" indent="0">
              <a:buNone/>
            </a:pPr>
            <a:endParaRPr lang="en-US" altLang="ko-KR" sz="2400" dirty="0" smtClean="0"/>
          </a:p>
          <a:p>
            <a:pPr marL="0" indent="0">
              <a:buNone/>
            </a:pPr>
            <a:endParaRPr lang="en-US" altLang="ko-KR" sz="2400" dirty="0" smtClean="0"/>
          </a:p>
          <a:p>
            <a:pPr marL="0" indent="0">
              <a:buNone/>
            </a:pPr>
            <a:endParaRPr lang="en-US" altLang="ko-KR" sz="2400" dirty="0" smtClean="0"/>
          </a:p>
          <a:p>
            <a:r>
              <a:rPr lang="en-US" altLang="ko-KR" sz="2400" dirty="0" smtClean="0"/>
              <a:t>Detailed operation of Bit-level Gray conversion is as follows;</a:t>
            </a:r>
          </a:p>
          <a:p>
            <a:pPr lvl="1"/>
            <a:r>
              <a:rPr lang="en-US" altLang="ko-KR" sz="2000" dirty="0" smtClean="0"/>
              <a:t>Bit sequence of NUE: a</a:t>
            </a:r>
            <a:r>
              <a:rPr lang="en-US" altLang="ko-KR" sz="2000" baseline="-25000" dirty="0" smtClean="0"/>
              <a:t>0</a:t>
            </a:r>
            <a:r>
              <a:rPr lang="en-US" altLang="ko-KR" sz="2000" dirty="0" smtClean="0"/>
              <a:t>(MSB), a</a:t>
            </a:r>
            <a:r>
              <a:rPr lang="en-US" altLang="ko-KR" sz="2000" baseline="-25000" dirty="0" smtClean="0"/>
              <a:t>1</a:t>
            </a:r>
            <a:r>
              <a:rPr lang="en-US" altLang="ko-KR" sz="2000" dirty="0" smtClean="0"/>
              <a:t>, …, </a:t>
            </a:r>
            <a:r>
              <a:rPr lang="en-US" altLang="ko-KR" sz="2000" dirty="0" err="1" smtClean="0"/>
              <a:t>a</a:t>
            </a:r>
            <a:r>
              <a:rPr lang="en-US" altLang="ko-KR" sz="2000" baseline="-25000" dirty="0" err="1" smtClean="0"/>
              <a:t>M</a:t>
            </a:r>
            <a:endParaRPr lang="en-US" altLang="ko-KR" sz="2000" baseline="-25000" dirty="0" smtClean="0"/>
          </a:p>
          <a:p>
            <a:pPr lvl="1"/>
            <a:r>
              <a:rPr lang="en-US" altLang="ko-KR" sz="2000" dirty="0" smtClean="0"/>
              <a:t>Bit sequence of FUR: b</a:t>
            </a:r>
            <a:r>
              <a:rPr lang="en-US" altLang="ko-KR" sz="2000" baseline="-25000" dirty="0" smtClean="0"/>
              <a:t>0</a:t>
            </a:r>
            <a:r>
              <a:rPr lang="en-US" altLang="ko-KR" sz="2000" dirty="0" smtClean="0"/>
              <a:t>, b</a:t>
            </a:r>
            <a:r>
              <a:rPr lang="en-US" altLang="ko-KR" sz="2000" baseline="-25000" dirty="0" smtClean="0"/>
              <a:t>1</a:t>
            </a:r>
          </a:p>
          <a:p>
            <a:pPr lvl="1"/>
            <a:r>
              <a:rPr lang="en-US" altLang="ko-KR" sz="2000" dirty="0" smtClean="0"/>
              <a:t>Output of bit-level Gray conversion: c</a:t>
            </a:r>
            <a:r>
              <a:rPr lang="en-US" altLang="ko-KR" sz="2000" baseline="-25000" dirty="0" smtClean="0"/>
              <a:t>0</a:t>
            </a:r>
            <a:r>
              <a:rPr lang="en-US" altLang="ko-KR" sz="2000" dirty="0" smtClean="0"/>
              <a:t>, c</a:t>
            </a:r>
            <a:r>
              <a:rPr lang="en-US" altLang="ko-KR" sz="2000" baseline="-25000" dirty="0" smtClean="0"/>
              <a:t>1</a:t>
            </a:r>
            <a:r>
              <a:rPr lang="en-US" altLang="ko-KR" sz="2000" dirty="0" smtClean="0"/>
              <a:t>, …, </a:t>
            </a:r>
            <a:r>
              <a:rPr lang="en-US" altLang="ko-KR" sz="2000" dirty="0" err="1" smtClean="0"/>
              <a:t>c</a:t>
            </a:r>
            <a:r>
              <a:rPr lang="en-US" altLang="ko-KR" sz="2000" baseline="-25000" dirty="0" err="1" smtClean="0"/>
              <a:t>M</a:t>
            </a:r>
            <a:r>
              <a:rPr lang="en-US" altLang="ko-KR" sz="2000" dirty="0" smtClean="0"/>
              <a:t> </a:t>
            </a:r>
          </a:p>
          <a:p>
            <a:pPr lvl="2"/>
            <a:r>
              <a:rPr lang="en-US" altLang="ko-KR" sz="1600" dirty="0"/>
              <a:t>c</a:t>
            </a:r>
            <a:r>
              <a:rPr lang="en-US" altLang="ko-KR" sz="1600" dirty="0" smtClean="0"/>
              <a:t>0 = a0⊙b0</a:t>
            </a:r>
          </a:p>
          <a:p>
            <a:pPr lvl="2"/>
            <a:r>
              <a:rPr lang="en-US" altLang="ko-KR" sz="1600" dirty="0" smtClean="0"/>
              <a:t>c1 </a:t>
            </a:r>
            <a:r>
              <a:rPr lang="en-US" altLang="ko-KR" sz="1600" dirty="0"/>
              <a:t>= </a:t>
            </a:r>
            <a:r>
              <a:rPr lang="en-US" altLang="ko-KR" sz="1600" dirty="0" smtClean="0"/>
              <a:t>a1⊙b1</a:t>
            </a:r>
          </a:p>
          <a:p>
            <a:pPr lvl="2"/>
            <a:r>
              <a:rPr lang="en-US" altLang="ko-KR" sz="1600" dirty="0"/>
              <a:t>c</a:t>
            </a:r>
            <a:r>
              <a:rPr lang="en-US" altLang="ko-KR" sz="1600" baseline="-25000" dirty="0" smtClean="0"/>
              <a:t>2</a:t>
            </a:r>
            <a:r>
              <a:rPr lang="en-US" altLang="ko-KR" sz="1600" dirty="0" smtClean="0"/>
              <a:t> = a</a:t>
            </a:r>
            <a:r>
              <a:rPr lang="en-US" altLang="ko-KR" sz="1600" baseline="-25000" dirty="0" smtClean="0"/>
              <a:t>2</a:t>
            </a:r>
            <a:r>
              <a:rPr lang="en-US" altLang="ko-KR" sz="1600" dirty="0" smtClean="0"/>
              <a:t>, …, </a:t>
            </a:r>
            <a:r>
              <a:rPr lang="en-US" altLang="ko-KR" sz="1600" dirty="0" err="1" smtClean="0"/>
              <a:t>c</a:t>
            </a:r>
            <a:r>
              <a:rPr lang="en-US" altLang="ko-KR" sz="1600" baseline="-25000" dirty="0" err="1" smtClean="0"/>
              <a:t>M</a:t>
            </a:r>
            <a:r>
              <a:rPr lang="en-US" altLang="ko-KR" sz="1600" dirty="0" smtClean="0"/>
              <a:t> = </a:t>
            </a:r>
            <a:r>
              <a:rPr lang="en-US" altLang="ko-KR" sz="1600" dirty="0" err="1" smtClean="0"/>
              <a:t>a</a:t>
            </a:r>
            <a:r>
              <a:rPr lang="en-US" altLang="ko-KR" sz="1600" baseline="-25000" dirty="0" err="1" smtClean="0"/>
              <a:t>M</a:t>
            </a:r>
            <a:r>
              <a:rPr lang="en-US" altLang="ko-KR" sz="1600" dirty="0" smtClean="0"/>
              <a:t> </a:t>
            </a:r>
          </a:p>
          <a:p>
            <a:pPr lvl="2"/>
            <a:r>
              <a:rPr lang="en-US" altLang="ko-KR" sz="1600" dirty="0" smtClean="0"/>
              <a:t>Note: ⊙ is “XNOR” or “XOR”.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772816"/>
            <a:ext cx="6696744" cy="161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929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167</Words>
  <Application>Microsoft Office PowerPoint</Application>
  <PresentationFormat>화면 슬라이드 쇼(4:3)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ＭＳ Ｐゴシック</vt:lpstr>
      <vt:lpstr>맑은 고딕</vt:lpstr>
      <vt:lpstr>Arial</vt:lpstr>
      <vt:lpstr>Calibri</vt:lpstr>
      <vt:lpstr>Office 테마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Inkwon Seo</cp:lastModifiedBy>
  <cp:revision>21</cp:revision>
  <dcterms:created xsi:type="dcterms:W3CDTF">2016-08-18T10:28:16Z</dcterms:created>
  <dcterms:modified xsi:type="dcterms:W3CDTF">2016-10-12T13:20:41Z</dcterms:modified>
</cp:coreProperties>
</file>