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0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9" autoAdjust="0"/>
    <p:restoredTop sz="97120" autoAdjust="0"/>
  </p:normalViewPr>
  <p:slideViewPr>
    <p:cSldViewPr>
      <p:cViewPr varScale="1">
        <p:scale>
          <a:sx n="85" d="100"/>
          <a:sy n="85" d="100"/>
        </p:scale>
        <p:origin x="1397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360AE-F73C-42E2-A54F-C49137304E18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6ADCE-CDF0-4C35-8880-ED8937974B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227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059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515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18E-7B73-455C-8989-B75602CC1F2B}" type="datetimeFigureOut">
              <a:rPr lang="en-US"/>
              <a:pPr>
                <a:defRPr/>
              </a:pPr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BC4C-72C5-425B-8AE5-C715F776E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4604-F72F-42FD-8FF8-090F5D1E90FD}" type="datetimeFigureOut">
              <a:rPr lang="en-US"/>
              <a:pPr>
                <a:defRPr/>
              </a:pPr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E909F-2551-414B-894F-E47A1EC21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9F11-6F79-4030-B976-3068B77E041B}" type="datetimeFigureOut">
              <a:rPr lang="en-US"/>
              <a:pPr>
                <a:defRPr/>
              </a:pPr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8687-7ED6-4EDC-B561-DE1EA9224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B51F4-02AB-48C0-B78D-BDA173157076}" type="datetimeFigureOut">
              <a:rPr lang="en-US"/>
              <a:pPr>
                <a:defRPr/>
              </a:pPr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D9B-6057-4306-A7D2-12F1873C5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496-15C8-4E1E-B7FB-8C1ABBC9D00D}" type="datetimeFigureOut">
              <a:rPr lang="en-US"/>
              <a:pPr>
                <a:defRPr/>
              </a:pPr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DE3-032A-4DCB-AD90-26FFCC615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73C3-CCDE-4DD3-955D-7171CF4866DE}" type="datetimeFigureOut">
              <a:rPr lang="en-US"/>
              <a:pPr>
                <a:defRPr/>
              </a:pPr>
              <a:t>10/11/2016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A3C-29D0-4ABC-8697-3F7C25C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0792-C9AB-4135-B30F-6BFACCC6CB11}" type="datetimeFigureOut">
              <a:rPr lang="en-US"/>
              <a:pPr>
                <a:defRPr/>
              </a:pPr>
              <a:t>10/11/2016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7C58B-B2B6-4B8D-9C16-CB0033B68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1E7-3D7C-461E-920D-156B04C3E96E}" type="datetimeFigureOut">
              <a:rPr lang="en-US"/>
              <a:pPr>
                <a:defRPr/>
              </a:pPr>
              <a:t>10/11/2016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4B42-8109-46F9-88D0-D97496343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3199-24E5-4D3B-AC8C-D70493D12C3E}" type="datetimeFigureOut">
              <a:rPr lang="en-US"/>
              <a:pPr>
                <a:defRPr/>
              </a:pPr>
              <a:t>10/11/2016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B746-0D6A-4921-A38F-E8C757AA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42532-EA90-484A-AFE8-A82CE8912EC4}" type="datetimeFigureOut">
              <a:rPr lang="en-US"/>
              <a:pPr>
                <a:defRPr/>
              </a:pPr>
              <a:t>10/11/2016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6952-A4AF-4131-AAFD-02FC46B02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A6884-B181-4739-B22D-7DEA816DCA52}" type="datetimeFigureOut">
              <a:rPr lang="en-US"/>
              <a:pPr>
                <a:defRPr/>
              </a:pPr>
              <a:t>10/11/2016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C1A5-2CE9-4F22-8199-9681CCDF5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D3B605-15EE-434B-9F5F-10512107BE6C}" type="datetimeFigureOut">
              <a:rPr lang="en-US"/>
              <a:pPr>
                <a:defRPr/>
              </a:pPr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8CD710-F694-4ED1-8A22-AF60297DC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391400" cy="1470025"/>
          </a:xfrm>
        </p:spPr>
        <p:txBody>
          <a:bodyPr/>
          <a:lstStyle/>
          <a:p>
            <a:pPr eaLnBrk="1" hangingPunct="1"/>
            <a:r>
              <a:rPr lang="en-US" dirty="0" smtClean="0"/>
              <a:t>WF on supporting traffic with small periodicity for LTE-V2X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295400" y="38862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898989"/>
                </a:solidFill>
              </a:rPr>
              <a:t>Huawei, </a:t>
            </a:r>
            <a:r>
              <a:rPr lang="en-US" dirty="0" err="1" smtClean="0">
                <a:solidFill>
                  <a:srgbClr val="898989"/>
                </a:solidFill>
              </a:rPr>
              <a:t>HiSilicon</a:t>
            </a:r>
            <a:r>
              <a:rPr lang="en-US" dirty="0" smtClean="0">
                <a:solidFill>
                  <a:srgbClr val="898989"/>
                </a:solidFill>
              </a:rPr>
              <a:t>, LG Electronics, Qualcomm, Ericsson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</a:rPr>
              <a:t>Meeting #86bis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         		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buFontTx/>
              <a:buNone/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Lisbon, Portugal, </a:t>
            </a:r>
            <a:r>
              <a:rPr lang="en-US" altLang="zh-CN" sz="2400" dirty="0" smtClean="0"/>
              <a:t>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- 14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Oct., 2016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AI: 7.2.1.5.5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1400" y="22860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R1-</a:t>
            </a:r>
            <a:r>
              <a:rPr lang="en-US" dirty="0" smtClean="0"/>
              <a:t>1610713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smtClean="0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3733800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n-US" altLang="zh-CN" dirty="0" smtClean="0"/>
              <a:t>Support </a:t>
            </a:r>
            <a:r>
              <a:rPr lang="en-US" altLang="zh-CN" i="1" dirty="0" err="1" smtClean="0"/>
              <a:t>i</a:t>
            </a:r>
            <a:r>
              <a:rPr lang="en-US" altLang="zh-CN" dirty="0" smtClean="0"/>
              <a:t> as 1/5, 1/2 (</a:t>
            </a:r>
            <a:r>
              <a:rPr lang="en-US" altLang="zh-CN" dirty="0" err="1" smtClean="0"/>
              <a:t>Pstep</a:t>
            </a:r>
            <a:r>
              <a:rPr lang="en-US" altLang="zh-CN" dirty="0" smtClean="0"/>
              <a:t> fixed at 100) </a:t>
            </a:r>
            <a:r>
              <a:rPr lang="en-US" altLang="zh-CN" dirty="0"/>
              <a:t>with resource-pool specific </a:t>
            </a:r>
            <a:r>
              <a:rPr lang="en-US" altLang="zh-CN" dirty="0" smtClean="0"/>
              <a:t>configuration of the set of allowed </a:t>
            </a:r>
            <a:r>
              <a:rPr lang="en-US" altLang="zh-CN" dirty="0" err="1" smtClean="0"/>
              <a:t>i</a:t>
            </a:r>
            <a:endParaRPr lang="en-US" altLang="zh-CN" dirty="0" smtClean="0"/>
          </a:p>
          <a:p>
            <a:pPr marL="742950" lvl="2" indent="-342900"/>
            <a:r>
              <a:rPr lang="en-US" altLang="zh-CN" dirty="0" smtClean="0"/>
              <a:t>No change to sensing window and selection window</a:t>
            </a:r>
          </a:p>
          <a:p>
            <a:pPr marL="342900" lvl="1" indent="-342900">
              <a:buFont typeface="Arial" charset="0"/>
              <a:buChar char="•"/>
            </a:pPr>
            <a:r>
              <a:rPr lang="en-US" altLang="zh-CN" dirty="0" smtClean="0"/>
              <a:t>Use undefined states of the 4-bit resource reservation field in SCI format 1 to indicate shorter periodicity.</a:t>
            </a:r>
          </a:p>
          <a:p>
            <a:pPr marL="342900" lvl="1" indent="-342900">
              <a:buFont typeface="Arial" charset="0"/>
              <a:buChar char="•"/>
            </a:pPr>
            <a:r>
              <a:rPr lang="en-US" altLang="zh-CN" dirty="0" smtClean="0"/>
              <a:t>FFS during this week on the sensing, including the following potential solutions</a:t>
            </a:r>
          </a:p>
          <a:p>
            <a:pPr marL="742950" lvl="2" indent="-342900"/>
            <a:r>
              <a:rPr lang="en-US" altLang="zh-CN" dirty="0" smtClean="0"/>
              <a:t>Scale the SL_RESOURCE_RESELECTION_COUNTER</a:t>
            </a:r>
          </a:p>
          <a:p>
            <a:pPr marL="742950" lvl="2" indent="-342900"/>
            <a:r>
              <a:rPr lang="en-US" altLang="zh-CN" dirty="0" smtClean="0"/>
              <a:t>S-RSSI measurement interval is</a:t>
            </a:r>
          </a:p>
          <a:p>
            <a:pPr marL="1200150" lvl="3" indent="-342900"/>
            <a:r>
              <a:rPr lang="en-US" altLang="zh-CN" dirty="0" smtClean="0"/>
              <a:t>set to the minimum allowed </a:t>
            </a:r>
            <a:r>
              <a:rPr lang="en-US" altLang="zh-CN" dirty="0" err="1" smtClean="0"/>
              <a:t>i</a:t>
            </a:r>
            <a:endParaRPr lang="en-US" altLang="zh-CN" dirty="0" smtClean="0"/>
          </a:p>
          <a:p>
            <a:pPr marL="1200150" lvl="3" indent="-342900"/>
            <a:r>
              <a:rPr lang="en-US" altLang="zh-CN" dirty="0" smtClean="0"/>
              <a:t>set to the resource reservation interval used for transmission of the UE </a:t>
            </a:r>
          </a:p>
          <a:p>
            <a:pPr marL="1200150" lvl="3" indent="-342900"/>
            <a:r>
              <a:rPr lang="en-US" altLang="zh-CN" dirty="0" smtClean="0"/>
              <a:t>Combination of allowed intervals {20, 50, 100} with shortened averaging duration</a:t>
            </a:r>
          </a:p>
          <a:p>
            <a:pPr marL="742950" lvl="2" indent="-342900"/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5080</TotalTime>
  <Words>131</Words>
  <Application>Microsoft Office PowerPoint</Application>
  <PresentationFormat>On-screen Show (4:3)</PresentationFormat>
  <Paragraphs>19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Theme</vt:lpstr>
      <vt:lpstr>WF on supporting traffic with small periodicity for LTE-V2X</vt:lpstr>
      <vt:lpstr>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philippe sartori</cp:lastModifiedBy>
  <cp:revision>139</cp:revision>
  <dcterms:created xsi:type="dcterms:W3CDTF">2016-02-10T21:48:49Z</dcterms:created>
  <dcterms:modified xsi:type="dcterms:W3CDTF">2016-10-11T15:11:04Z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(3)eGUdoehyLn8nc9ra3joCWUO40Smb/v3+GFk/pG/97+yzSmt4J5fxIeMZQhGGdaM5yaordsUg
bxC3bDnn64w/LI4NpbS4jy8+Mp2TkypWZJkM4yltvDqSKva1Bh4GumRygmqWl+lNYhTzqwyk
QJ5QoRE2O3mCXuxjRN9bmvGAOtuAoV8LlmBwRCoph+wZL1k7zmxRhJ+7Kiu4T3I+yt+Uwq2t
gaC5MSg4N6GlclGVxR</vt:lpwstr>
  </property>
  <property fmtid="{D5CDD505-2E9C-101B-9397-08002B2CF9AE}" pid="3" name="_2015_ms_pID_7253431">
    <vt:lpwstr>GhAHMuMzXtt9Hn46R5W+ug0iQTQlNbHJCryt6fkMxbGA87KP4VskFn
8I3ttehjZacUIn9oepZEj5ODZiKdNwKU57IvE1TOCbfkHKIAodsE3fT5jfQO9+ilRnnLq2Lc
bnoKF3sl8r/O9GtD3W+a5E4v4k4NU9VLKLG3jh/XHGD4vmLUBFKTEbOSOnSk4QrLO1ukhOH0
a90EvTmpoZIO84OkjqYVhL/fMh2WiDvGAdO9</vt:lpwstr>
  </property>
  <property fmtid="{D5CDD505-2E9C-101B-9397-08002B2CF9AE}" pid="4" name="_2015_ms_pID_7253432">
    <vt:lpwstr>7tHAQ3vm+jBYZofp4IoJOGEkHpsdtc84Xb5S
iHdD6jeEHTxSTqXeAdQhdzrFvu6VEQ==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1475224415</vt:lpwstr>
  </property>
</Properties>
</file>