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7" r:id="rId3"/>
    <p:sldId id="27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the pre-defined SLSS IDs for </a:t>
            </a:r>
            <a:r>
              <a:rPr lang="en-US" altLang="zh-CN" dirty="0" smtClean="0">
                <a:ea typeface="宋体" charset="-122"/>
              </a:rPr>
              <a:t>the </a:t>
            </a:r>
            <a:r>
              <a:rPr lang="en-GB" altLang="zh-CN" dirty="0" smtClean="0"/>
              <a:t>GNSS timing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#86bis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R1-1610711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- 14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October 2016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.2.1.5.3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dirty="0" smtClean="0">
                <a:ea typeface="ＭＳ Ｐゴシック" pitchFamily="34" charset="-128"/>
              </a:rPr>
              <a:t>Huawei, HiSilicon, ZTE, Samsung, ITRI, CATT, LG Electronics, NTT DOCOMO, Qualcomm, Nokia, </a:t>
            </a:r>
            <a:r>
              <a:rPr lang="en-GB" altLang="zh-CN" sz="2400" dirty="0" smtClean="0"/>
              <a:t>ASB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RAN1#85 meeting:</a:t>
            </a:r>
          </a:p>
          <a:p>
            <a:pPr lvl="1"/>
            <a:r>
              <a:rPr lang="en-US" altLang="zh-CN" dirty="0" smtClean="0"/>
              <a:t>Working assumption for the V2V PC5 SLSS: 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At least one value is reserved for SLSS ID used for SLSS transmissions from UEs having GNSS as the synchronization reference.</a:t>
            </a:r>
            <a:endParaRPr lang="zh-CN" altLang="zh-CN" sz="3200" dirty="0" smtClean="0"/>
          </a:p>
          <a:p>
            <a:pPr lvl="3"/>
            <a:r>
              <a:rPr lang="en-US" altLang="zh-CN" dirty="0" smtClean="0"/>
              <a:t>FFS whether multiple values need to be reserved.</a:t>
            </a:r>
            <a:endParaRPr lang="zh-CN" altLang="zh-CN" sz="2800" dirty="0" smtClean="0"/>
          </a:p>
          <a:p>
            <a:pPr lvl="2"/>
            <a:r>
              <a:rPr lang="en-GB" altLang="zh-CN" dirty="0" smtClean="0"/>
              <a:t>The reserved value(s) of the SLSS IDs is(are) pre-defined.</a:t>
            </a:r>
            <a:endParaRPr lang="zh-CN" altLang="zh-CN" sz="32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1: for the V2V PC5 SLSS</a:t>
            </a:r>
          </a:p>
          <a:p>
            <a:pPr lvl="1"/>
            <a:r>
              <a:rPr lang="en-US" altLang="zh-CN" dirty="0" smtClean="0"/>
              <a:t>If the vehicle UE has selected the GNSS as </a:t>
            </a:r>
            <a:r>
              <a:rPr lang="en-US" altLang="zh-CN" dirty="0" err="1" smtClean="0"/>
              <a:t>syncRef</a:t>
            </a:r>
            <a:r>
              <a:rPr lang="en-US" altLang="zh-CN" dirty="0" smtClean="0"/>
              <a:t> and acts as an synchronization source, a </a:t>
            </a:r>
            <a:r>
              <a:rPr lang="en-GB" altLang="zh-CN" dirty="0" smtClean="0"/>
              <a:t>pre-defined</a:t>
            </a:r>
            <a:r>
              <a:rPr lang="en-US" altLang="zh-CN" dirty="0" smtClean="0"/>
              <a:t> values X1 is used for SLSS transmissions</a:t>
            </a:r>
          </a:p>
          <a:p>
            <a:pPr lvl="2"/>
            <a:r>
              <a:rPr lang="en-US" altLang="zh-CN" dirty="0" smtClean="0"/>
              <a:t>X1 is defined within SLSS </a:t>
            </a:r>
            <a:r>
              <a:rPr lang="en-US" altLang="zh-CN" dirty="0" err="1" smtClean="0"/>
              <a:t>id_net</a:t>
            </a:r>
            <a:r>
              <a:rPr lang="en-US" altLang="zh-CN" dirty="0" smtClean="0"/>
              <a:t>; </a:t>
            </a:r>
          </a:p>
          <a:p>
            <a:pPr lvl="3"/>
            <a:r>
              <a:rPr lang="en-US" altLang="zh-CN" dirty="0" smtClean="0"/>
              <a:t>e.g.: X1 = 0</a:t>
            </a:r>
          </a:p>
          <a:p>
            <a:pPr lvl="2"/>
            <a:r>
              <a:rPr lang="en-US" altLang="zh-CN" dirty="0" smtClean="0"/>
              <a:t>The SLSS ID of the UE which indirectly synchronizes to the GNSS should reuse the Rel-12 D2D mechanism.</a:t>
            </a:r>
          </a:p>
          <a:p>
            <a:pPr lvl="3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6139</TotalTime>
  <Words>168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the pre-defined SLSS IDs for the GNSS timing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lichao</cp:lastModifiedBy>
  <cp:revision>426</cp:revision>
  <dcterms:created xsi:type="dcterms:W3CDTF">2015-11-14T00:14:15Z</dcterms:created>
  <dcterms:modified xsi:type="dcterms:W3CDTF">2016-10-11T15:18:22Z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(3)Ppd5CSD5POYuQrpkU4e8AjAHr+hEBBjODYH/Lpam9Ia8neJwHPVs1T8OM3mfjGvsrsFANGYD
QlFszjMVcNDLQJaSJtv2wM90HV8kECfVdOd7rCZDySB4IINGPBwyPbzk7gX4vFKdDSnkd2gg
vOyAmdF10fZU1ur7/FRiLzHDR6DCQBLinatFNXVapgWiH7dOhYX5vO1cYijamW5eF6r6XwvS
FAoa3aAExCQ2z/87hB</vt:lpwstr>
  </property>
  <property fmtid="{D5CDD505-2E9C-101B-9397-08002B2CF9AE}" pid="6" name="_2015_ms_pID_7253431">
    <vt:lpwstr>0bOwpKFzutjERCZ9UeQFsSGRXCyUYzBK41RCXftnFT8Yf7A3W+8+Gb
fgj8DItEvp8/Wwfn0lDzvkL/C0okevbcbrkC7y1iAwvHDAE0Xwj3f7wP+vT9EZcEZ8PpqwBK
2bXc7p2QBGLXdoMTrN/NMeYtS3N4MDrEOapfS4G88E8C50R4r9zWkPqIgrYniYB/l9y9/tYN
YZguCFxlvR8lMm1BdvpOlHzDQzADlwEIeBSE</vt:lpwstr>
  </property>
  <property fmtid="{D5CDD505-2E9C-101B-9397-08002B2CF9AE}" pid="7" name="_2015_ms_pID_7253432">
    <vt:lpwstr>uHR1L3+0GxZ/4ML33vGDKb4Y5CndTOqewpMq
x7FBecm0l5AvR9IWKOFxwEXvDVHKrg==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1476108828</vt:lpwstr>
  </property>
</Properties>
</file>