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614" r:id="rId2"/>
    <p:sldId id="606" r:id="rId3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300"/>
    <a:srgbClr val="CC00CC"/>
    <a:srgbClr val="008000"/>
    <a:srgbClr val="CC3300"/>
    <a:srgbClr val="FFCC00"/>
    <a:srgbClr val="00CC00"/>
    <a:srgbClr val="FF9900"/>
    <a:srgbClr val="CCEC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>
        <p:scale>
          <a:sx n="75" d="100"/>
          <a:sy n="75" d="100"/>
        </p:scale>
        <p:origin x="-1314" y="-78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2016-10-12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2016-10-12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WF on prioritization of SL </a:t>
            </a:r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TX over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UL TX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NTT DOCOMO, ZTE, NOKIA, </a:t>
            </a:r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Alcatel-Lucent Shanghai Bell,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CATT, Samsung</a:t>
            </a:r>
            <a:endParaRPr lang="en-US" altLang="zh-CN" sz="2800" dirty="0" smtClean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#86bis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R1-16</a:t>
            </a:r>
            <a:r>
              <a:rPr lang="en-US" altLang="ko-KR" b="1" smtClean="0">
                <a:latin typeface="Calibri" pitchFamily="34" charset="0"/>
                <a:cs typeface="Times New Roman" pitchFamily="18" charset="0"/>
              </a:rPr>
              <a:t>10709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Lisbon, Portugal 10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- 14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October 2016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7.2.1.5.6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altLang="ko-KR" sz="2000" dirty="0" smtClean="0">
                <a:latin typeface="Calibri" panose="020F0502020204030204" pitchFamily="34" charset="0"/>
              </a:rPr>
              <a:t>From RAN1 viewpoint, the following three cases can be supported regarding simultaneous operation of UL TX and SL TX.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Case 1: UL TX and SL TX use separate TX chains and separate power budget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Case 2: </a:t>
            </a:r>
            <a:r>
              <a:rPr lang="en-US" altLang="ko-KR" sz="2000" dirty="0">
                <a:latin typeface="Calibri" panose="020F0502020204030204" pitchFamily="34" charset="0"/>
              </a:rPr>
              <a:t>UL TX and SL TX use separate TX chains </a:t>
            </a:r>
            <a:r>
              <a:rPr lang="en-US" altLang="ko-KR" sz="2000" dirty="0" smtClean="0">
                <a:latin typeface="Calibri" panose="020F0502020204030204" pitchFamily="34" charset="0"/>
              </a:rPr>
              <a:t>but sharing power budget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Case 3</a:t>
            </a:r>
            <a:r>
              <a:rPr lang="en-US" altLang="ko-KR" sz="2000" dirty="0">
                <a:latin typeface="Calibri" panose="020F0502020204030204" pitchFamily="34" charset="0"/>
              </a:rPr>
              <a:t>: UL TX and SL TX </a:t>
            </a:r>
            <a:r>
              <a:rPr lang="en-US" altLang="ko-KR" sz="2000" dirty="0" smtClean="0">
                <a:latin typeface="Calibri" panose="020F0502020204030204" pitchFamily="34" charset="0"/>
              </a:rPr>
              <a:t>share TX </a:t>
            </a:r>
            <a:r>
              <a:rPr lang="en-US" altLang="ko-KR" sz="2000" dirty="0">
                <a:latin typeface="Calibri" panose="020F0502020204030204" pitchFamily="34" charset="0"/>
              </a:rPr>
              <a:t>chains </a:t>
            </a:r>
            <a:r>
              <a:rPr lang="en-US" altLang="ko-KR" sz="2000" dirty="0" smtClean="0">
                <a:latin typeface="Calibri" panose="020F0502020204030204" pitchFamily="34" charset="0"/>
              </a:rPr>
              <a:t>and power </a:t>
            </a:r>
            <a:r>
              <a:rPr lang="en-US" altLang="ko-KR" sz="2000" dirty="0">
                <a:latin typeface="Calibri" panose="020F0502020204030204" pitchFamily="34" charset="0"/>
              </a:rPr>
              <a:t>budget</a:t>
            </a:r>
            <a:endParaRPr lang="en-US" altLang="ko-KR" sz="2000" dirty="0" smtClean="0">
              <a:latin typeface="Calibri" panose="020F0502020204030204" pitchFamily="34" charset="0"/>
            </a:endParaRPr>
          </a:p>
          <a:p>
            <a:pPr lvl="0"/>
            <a:r>
              <a:rPr lang="en-US" altLang="ko-KR" sz="2000" dirty="0" smtClean="0">
                <a:latin typeface="Calibri" panose="020F0502020204030204" pitchFamily="34" charset="0"/>
              </a:rPr>
              <a:t>Send LS to RAN2/4 to inform this understanding and to ask it to be reflected in the UE capability discussion.</a:t>
            </a:r>
          </a:p>
          <a:p>
            <a:pPr lvl="0"/>
            <a:endParaRPr lang="en-US" altLang="ko-KR" sz="2000" dirty="0">
              <a:latin typeface="Calibri" panose="020F0502020204030204" pitchFamily="34" charset="0"/>
            </a:endParaRPr>
          </a:p>
          <a:p>
            <a:pPr lvl="0"/>
            <a:r>
              <a:rPr lang="en-US" altLang="ko-KR" sz="2000" dirty="0" smtClean="0">
                <a:latin typeface="Calibri" panose="020F0502020204030204" pitchFamily="34" charset="0"/>
              </a:rPr>
              <a:t>When</a:t>
            </a:r>
            <a:r>
              <a:rPr lang="en-US" altLang="ko-KR" sz="2000" dirty="0">
                <a:latin typeface="Calibri" panose="020F0502020204030204" pitchFamily="34" charset="0"/>
              </a:rPr>
              <a:t> UL TX overlaps in time domain with SL TX then SL TX is prioritized over UL TX if the PPPP of SL packet is above a (pre)configured </a:t>
            </a:r>
            <a:r>
              <a:rPr lang="en-US" altLang="ko-KR" sz="2000" dirty="0" smtClean="0">
                <a:latin typeface="Calibri" panose="020F0502020204030204" pitchFamily="34" charset="0"/>
              </a:rPr>
              <a:t>PPPP </a:t>
            </a:r>
            <a:r>
              <a:rPr lang="en-US" altLang="ko-KR" sz="2000" dirty="0">
                <a:latin typeface="Calibri" panose="020F0502020204030204" pitchFamily="34" charset="0"/>
              </a:rPr>
              <a:t>threshold.</a:t>
            </a:r>
            <a:endParaRPr lang="ko-KR" altLang="ko-KR" sz="2000" dirty="0">
              <a:latin typeface="Calibri" panose="020F0502020204030204" pitchFamily="34" charset="0"/>
            </a:endParaRPr>
          </a:p>
          <a:p>
            <a:pPr lvl="1"/>
            <a:r>
              <a:rPr lang="en-US" altLang="ko-KR" dirty="0">
                <a:latin typeface="Calibri" panose="020F0502020204030204" pitchFamily="34" charset="0"/>
              </a:rPr>
              <a:t>In case of overlapping in the same carrier frequency, the UE shall drop the UL TX.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1"/>
            <a:r>
              <a:rPr lang="en-US" altLang="ko-KR" dirty="0">
                <a:latin typeface="Calibri" panose="020F0502020204030204" pitchFamily="34" charset="0"/>
              </a:rPr>
              <a:t>In case of overlapping in different carrier frequency, the UE shall allocate power to the SL TX </a:t>
            </a:r>
            <a:r>
              <a:rPr lang="en-US" altLang="ko-KR" dirty="0" smtClean="0">
                <a:latin typeface="Calibri" panose="020F0502020204030204" pitchFamily="34" charset="0"/>
              </a:rPr>
              <a:t>first.</a:t>
            </a:r>
          </a:p>
          <a:p>
            <a:pPr lvl="2"/>
            <a:r>
              <a:rPr lang="en-US" altLang="ko-KR" dirty="0" smtClean="0">
                <a:latin typeface="Calibri" panose="020F0502020204030204" pitchFamily="34" charset="0"/>
              </a:rPr>
              <a:t>UL TX power is up to UE implementation (including dropping UL TX).</a:t>
            </a:r>
          </a:p>
          <a:p>
            <a:r>
              <a:rPr lang="en-US" altLang="ko-KR" sz="2000" dirty="0">
                <a:latin typeface="Calibri" panose="020F0502020204030204" pitchFamily="34" charset="0"/>
              </a:rPr>
              <a:t>Send LS to </a:t>
            </a:r>
            <a:r>
              <a:rPr lang="en-US" altLang="ko-KR" sz="2000" dirty="0" smtClean="0">
                <a:latin typeface="Calibri" panose="020F0502020204030204" pitchFamily="34" charset="0"/>
              </a:rPr>
              <a:t>RAN2/4.</a:t>
            </a:r>
            <a:endParaRPr lang="ko-KR" altLang="ko-KR" sz="2000" dirty="0">
              <a:latin typeface="Calibri" panose="020F0502020204030204" pitchFamily="34" charset="0"/>
            </a:endParaRPr>
          </a:p>
          <a:p>
            <a:pPr marL="914400" lvl="2" indent="0">
              <a:buNone/>
            </a:pPr>
            <a:endParaRPr lang="en-US" altLang="ko-KR" sz="2000" dirty="0" smtClean="0">
              <a:latin typeface="Calibri" panose="020F0502020204030204" pitchFamily="34" charset="0"/>
            </a:endParaRPr>
          </a:p>
          <a:p>
            <a:endParaRPr lang="ko-KR" altLang="en-US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33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21035</TotalTime>
  <Words>128</Words>
  <Application>Microsoft Office PowerPoint</Application>
  <PresentationFormat>화면 슬라이드 쇼(4:3)</PresentationFormat>
  <Paragraphs>18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prioritization of SL TX over UL TX</vt:lpstr>
      <vt:lpstr>Proposals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admin</cp:lastModifiedBy>
  <cp:revision>1784</cp:revision>
  <dcterms:created xsi:type="dcterms:W3CDTF">2011-09-26T04:10:00Z</dcterms:created>
  <dcterms:modified xsi:type="dcterms:W3CDTF">2016-10-11T17:02:40Z</dcterms:modified>
</cp:coreProperties>
</file>