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65" autoAdjust="0"/>
    <p:restoredTop sz="96301" autoAdjust="0"/>
  </p:normalViewPr>
  <p:slideViewPr>
    <p:cSldViewPr>
      <p:cViewPr varScale="1">
        <p:scale>
          <a:sx n="72" d="100"/>
          <a:sy n="72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DCI format for SC-PTM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766"/>
            <a:ext cx="1638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 smtClean="0"/>
              <a:t>R1-</a:t>
            </a:r>
            <a:r>
              <a:rPr lang="en-US" altLang="zh-CN" b="1" dirty="0" smtClean="0"/>
              <a:t>1610707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#86bis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 10th - 14th October 2016</a:t>
            </a: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7.2.8.2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/>
          <a:lstStyle/>
          <a:p>
            <a:pPr lvl="0"/>
            <a:r>
              <a:rPr lang="en-US" altLang="zh-CN" sz="3000" dirty="0" smtClean="0"/>
              <a:t>A single DCI format is used for </a:t>
            </a:r>
          </a:p>
          <a:p>
            <a:pPr lvl="1"/>
            <a:r>
              <a:rPr lang="en-US" altLang="zh-CN" sz="2500" dirty="0" smtClean="0"/>
              <a:t>Scheduling of SC-MCCH</a:t>
            </a:r>
          </a:p>
          <a:p>
            <a:pPr lvl="1"/>
            <a:r>
              <a:rPr lang="en-US" altLang="zh-CN" sz="2500" dirty="0" smtClean="0"/>
              <a:t>Scheduling of SC-MTCH</a:t>
            </a:r>
          </a:p>
          <a:p>
            <a:r>
              <a:rPr lang="en-US" altLang="zh-CN" sz="3000" dirty="0" smtClean="0"/>
              <a:t>Contents </a:t>
            </a:r>
            <a:r>
              <a:rPr lang="en-US" altLang="zh-CN" sz="3000" dirty="0" smtClean="0"/>
              <a:t>of the DCI for </a:t>
            </a:r>
            <a:r>
              <a:rPr lang="en-US" altLang="zh-CN" sz="3000" dirty="0" smtClean="0"/>
              <a:t>SC-PTM</a:t>
            </a:r>
            <a:endParaRPr lang="en-US" altLang="zh-CN" sz="3000" dirty="0" smtClean="0"/>
          </a:p>
          <a:p>
            <a:pPr lvl="1"/>
            <a:r>
              <a:rPr lang="en-GB" altLang="zh-CN" sz="2500" dirty="0" smtClean="0"/>
              <a:t>SC-MCCH change notification</a:t>
            </a:r>
          </a:p>
          <a:p>
            <a:pPr lvl="1"/>
            <a:r>
              <a:rPr lang="en-GB" altLang="zh-CN" sz="2500" dirty="0" smtClean="0"/>
              <a:t>Resource block assignment</a:t>
            </a:r>
            <a:endParaRPr lang="zh-CN" altLang="zh-CN" sz="2500" dirty="0" smtClean="0"/>
          </a:p>
          <a:p>
            <a:pPr lvl="1"/>
            <a:r>
              <a:rPr lang="en-GB" altLang="zh-CN" sz="2500" dirty="0" smtClean="0"/>
              <a:t>Modulation and coding scheme</a:t>
            </a:r>
          </a:p>
          <a:p>
            <a:pPr lvl="1"/>
            <a:r>
              <a:rPr lang="en-GB" altLang="zh-CN" sz="2500" dirty="0" smtClean="0"/>
              <a:t>Repetition number</a:t>
            </a:r>
            <a:endParaRPr lang="zh-CN" altLang="zh-CN" sz="2500" dirty="0" smtClean="0"/>
          </a:p>
          <a:p>
            <a:pPr lvl="1"/>
            <a:r>
              <a:rPr lang="en-GB" altLang="zh-CN" sz="2500" dirty="0" smtClean="0"/>
              <a:t>DCI </a:t>
            </a:r>
            <a:r>
              <a:rPr lang="en-GB" altLang="zh-CN" sz="2500" dirty="0" err="1" smtClean="0"/>
              <a:t>subframe</a:t>
            </a:r>
            <a:r>
              <a:rPr lang="en-GB" altLang="zh-CN" sz="2500" dirty="0" smtClean="0"/>
              <a:t> repetition number</a:t>
            </a:r>
            <a:endParaRPr lang="zh-CN" altLang="zh-CN" sz="2500" dirty="0" smtClean="0"/>
          </a:p>
          <a:p>
            <a:pPr lvl="1"/>
            <a:endParaRPr lang="zh-CN" altLang="zh-CN" sz="2400" dirty="0" smtClean="0">
              <a:latin typeface="Times New Roman"/>
            </a:endParaRPr>
          </a:p>
          <a:p>
            <a:endParaRPr lang="en-US" altLang="zh-CN" sz="2800" dirty="0" smtClean="0"/>
          </a:p>
          <a:p>
            <a:pPr lvl="1"/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8032</TotalTime>
  <Words>67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DCI format for SC-PTM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Luochao</cp:lastModifiedBy>
  <cp:revision>472</cp:revision>
  <dcterms:created xsi:type="dcterms:W3CDTF">2015-04-22T00:12:23Z</dcterms:created>
  <dcterms:modified xsi:type="dcterms:W3CDTF">2016-10-11T14:52:02Z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(3)1BVjWik3fT42fzQ2Q3t4tqr6uEl2Z+VPZ/nvPbzn3m+bVUBCl1Ewo8BR5Juw6u9BMjy5R1KE
oA4xMrq9aCL0JGg2GKtoi9xVbXCjq2ZptjdVIjW5yYu6w9uwr0T+Cv1ZPbDkd7amyObzbof0
2ywQ3zONdH5xH+abTtqdf2cJ8HY3Xr7vBJ29PL+GkXE31HrVJ5sq0KvyAWLHaq8ahi+LTsIU
VqLom0jrqHwiWZVpBh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L5UogbbFU+p1tHdJimuUMoNq2BK4OYOEVqTdU7idfalWVCJNi4svE6
iE3aE/IVytng45qcigXymqw2UdFyVhwVmrKWm6GI7I/5rOgu8wZiUBvj/sKUr/UZGVA1BmMV
VWCz5OvQ1/ZnmaN+eG3Xt4uKpAo7nvoxWI/YrCH/rnEPwGiL1u7oJfo6pPhvXRlRGxDlcyzz
jgu4bhfp9d57VsyF5j7gHqvPBQxB8bLX0Em9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+b5qoEaLwmA0woSCIuIppBHvrU5reKlmsr6Y
yR6WG8qg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1476196729</vt:lpwstr>
  </property>
</Properties>
</file>