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  <p:sldId id="278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Basics of LDPC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R1-1610693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165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10th-14th October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8.1.3.1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 </a:t>
            </a:r>
            <a:r>
              <a:rPr lang="en-US" dirty="0"/>
              <a:t>in </a:t>
            </a:r>
            <a:r>
              <a:rPr lang="en-US" dirty="0" smtClean="0"/>
              <a:t>RAN1#85</a:t>
            </a:r>
            <a:endParaRPr lang="en-US" dirty="0"/>
          </a:p>
          <a:p>
            <a:pPr lvl="1"/>
            <a:r>
              <a:rPr lang="en-US" dirty="0"/>
              <a:t>The Parity check matrix of Quasi-cyclic like LDPC Codes is defined at least by a matrix H of size (</a:t>
            </a:r>
            <a:r>
              <a:rPr lang="en-US" dirty="0" err="1"/>
              <a:t>mb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</a:t>
            </a:r>
            <a:r>
              <a:rPr lang="en-US" altLang="ja-JP" dirty="0"/>
              <a:t>×</a:t>
            </a:r>
            <a:r>
              <a:rPr lang="en-US" dirty="0"/>
              <a:t>(</a:t>
            </a:r>
            <a:r>
              <a:rPr lang="en-US" dirty="0" err="1"/>
              <a:t>nb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), which consists of sub-block matrices of size </a:t>
            </a:r>
            <a:r>
              <a:rPr lang="en-US" dirty="0" err="1"/>
              <a:t>z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,  where each sub-block matrix is composed by circularly shifted matrices or zero matrices.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IR </a:t>
            </a:r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addition to (partial) Chase Combining, LDPC </a:t>
            </a:r>
            <a:r>
              <a:rPr lang="en-US" dirty="0"/>
              <a:t>code design for NR provides rate-compatible IR HARQ support</a:t>
            </a:r>
          </a:p>
          <a:p>
            <a:pPr lvl="1"/>
            <a:r>
              <a:rPr lang="en-US" dirty="0"/>
              <a:t>Code extension of a </a:t>
            </a:r>
            <a:r>
              <a:rPr lang="en-US" dirty="0" smtClean="0"/>
              <a:t>parity-check </a:t>
            </a:r>
            <a:r>
              <a:rPr lang="en-US" dirty="0"/>
              <a:t>matrix is used for IR support </a:t>
            </a:r>
          </a:p>
          <a:p>
            <a:pPr lvl="2"/>
            <a:r>
              <a:rPr lang="en-US" dirty="0"/>
              <a:t>Use diagonal extension </a:t>
            </a:r>
          </a:p>
          <a:p>
            <a:pPr lvl="3"/>
            <a:r>
              <a:rPr lang="en-US" dirty="0"/>
              <a:t>Benefits: </a:t>
            </a:r>
            <a:endParaRPr lang="en-US" dirty="0" smtClean="0"/>
          </a:p>
          <a:p>
            <a:pPr lvl="4"/>
            <a:r>
              <a:rPr lang="en-US" dirty="0" smtClean="0"/>
              <a:t>Low </a:t>
            </a:r>
            <a:r>
              <a:rPr lang="en-US" dirty="0"/>
              <a:t>encoding complexity; </a:t>
            </a:r>
            <a:endParaRPr lang="en-US" dirty="0" smtClean="0"/>
          </a:p>
          <a:p>
            <a:pPr lvl="4"/>
            <a:r>
              <a:rPr lang="en-US" dirty="0" smtClean="0"/>
              <a:t>No </a:t>
            </a:r>
            <a:r>
              <a:rPr lang="en-US" dirty="0"/>
              <a:t>need of variable node update for VN of weight-1; </a:t>
            </a:r>
            <a:endParaRPr lang="en-US" dirty="0" smtClean="0"/>
          </a:p>
          <a:p>
            <a:pPr lvl="4"/>
            <a:r>
              <a:rPr lang="en-US" dirty="0" smtClean="0"/>
              <a:t>No </a:t>
            </a:r>
            <a:r>
              <a:rPr lang="en-US" dirty="0"/>
              <a:t>need to store extrinsic LLR for weight-1 VN, only channel LLR needed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</a:t>
            </a:r>
            <a:r>
              <a:rPr lang="en-US" dirty="0" smtClean="0"/>
              <a:t>Sub-blocks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For the QC-LDPC design, the sub-blocks with circularly shifted matrices are circularly shifted </a:t>
            </a:r>
            <a:r>
              <a:rPr lang="en-US" dirty="0" smtClean="0"/>
              <a:t>Z</a:t>
            </a:r>
            <a:r>
              <a:rPr lang="en-US" dirty="0" smtClean="0">
                <a:sym typeface="Symbol"/>
              </a:rPr>
              <a:t>Z </a:t>
            </a:r>
            <a:r>
              <a:rPr lang="en-US" dirty="0">
                <a:sym typeface="Symbol"/>
              </a:rPr>
              <a:t>identity matrices. </a:t>
            </a:r>
            <a:r>
              <a:rPr lang="en-US" dirty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853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  <a:r>
              <a:rPr lang="en-US"/>
              <a:t>: </a:t>
            </a:r>
            <a:r>
              <a:rPr lang="en-US" smtClean="0"/>
              <a:t>Highest Code 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Working assumption: </a:t>
            </a:r>
          </a:p>
          <a:p>
            <a:r>
              <a:rPr lang="en-US" dirty="0" smtClean="0"/>
              <a:t>In </a:t>
            </a:r>
            <a:r>
              <a:rPr lang="en-US" dirty="0"/>
              <a:t>parity check matrix design, the highest code rate </a:t>
            </a:r>
            <a:r>
              <a:rPr lang="en-US" dirty="0" smtClean="0"/>
              <a:t>to </a:t>
            </a:r>
            <a:r>
              <a:rPr lang="en-US" dirty="0" smtClean="0"/>
              <a:t>design H </a:t>
            </a:r>
            <a:r>
              <a:rPr lang="en-US" dirty="0" smtClean="0"/>
              <a:t>matrix </a:t>
            </a:r>
            <a:r>
              <a:rPr lang="en-US" dirty="0"/>
              <a:t>for is </a:t>
            </a:r>
          </a:p>
          <a:p>
            <a:pPr lvl="1"/>
            <a:r>
              <a:rPr lang="en-US" dirty="0" smtClean="0"/>
              <a:t>4/5 &lt;=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max</a:t>
            </a:r>
            <a:r>
              <a:rPr lang="en-US" dirty="0" smtClean="0"/>
              <a:t> &lt;=8/9</a:t>
            </a:r>
            <a:endParaRPr lang="en-US" dirty="0"/>
          </a:p>
          <a:p>
            <a:pPr lvl="1"/>
            <a:r>
              <a:rPr lang="en-US" dirty="0"/>
              <a:t>Rate matching to achieve transmission code rate higher than </a:t>
            </a:r>
            <a:r>
              <a:rPr lang="en-US" dirty="0" err="1"/>
              <a:t>R</a:t>
            </a:r>
            <a:r>
              <a:rPr lang="en-US" baseline="-25000" dirty="0" err="1"/>
              <a:t>max</a:t>
            </a:r>
            <a:r>
              <a:rPr lang="en-US" dirty="0"/>
              <a:t> is not </a:t>
            </a:r>
            <a:r>
              <a:rPr lang="en-US" dirty="0" smtClean="0"/>
              <a:t>precluded</a:t>
            </a:r>
          </a:p>
          <a:p>
            <a:pPr lvl="1"/>
            <a:r>
              <a:rPr lang="en-US" dirty="0" err="1" smtClean="0"/>
              <a:t>R</a:t>
            </a:r>
            <a:r>
              <a:rPr lang="en-US" baseline="-25000" dirty="0" err="1" smtClean="0"/>
              <a:t>max</a:t>
            </a:r>
            <a:r>
              <a:rPr lang="en-US" dirty="0" smtClean="0"/>
              <a:t> is the highest code rate among all if multiple H matrices are designed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229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Basics of LDPC Design</vt:lpstr>
      <vt:lpstr>Background</vt:lpstr>
      <vt:lpstr>Proposal: IR support</vt:lpstr>
      <vt:lpstr>Proposal: Sub-blocks</vt:lpstr>
      <vt:lpstr>Proposal: Highest Code Rate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155</cp:revision>
  <dcterms:created xsi:type="dcterms:W3CDTF">2006-08-16T00:00:00Z</dcterms:created>
  <dcterms:modified xsi:type="dcterms:W3CDTF">2016-10-11T14:46:52Z</dcterms:modified>
</cp:coreProperties>
</file>