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74" d="100"/>
          <a:sy n="74" d="100"/>
        </p:scale>
        <p:origin x="157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 supporting larger channel bandwidth for Rel-14 non-BL UEs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r>
              <a:rPr lang="en-US" altLang="zh-CN" smtClean="0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Qualcomm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R1-16xxxxx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#86bis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 10th - 14th October 2016</a:t>
            </a: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7.2.8.1. 2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5069160"/>
          </a:xfrm>
        </p:spPr>
        <p:txBody>
          <a:bodyPr/>
          <a:lstStyle/>
          <a:p>
            <a:pPr lvl="0"/>
            <a:r>
              <a:rPr lang="en-US" altLang="zh-CN" dirty="0" smtClean="0"/>
              <a:t>For Rel-14 non-BL UEs in CE mode A, the single larger maximum UE channel BW for PDSCH and PUSCH in RRC connected mode is 20 MHz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Rel-14 mandatory capability signaling is introduced to differentiate a Rel-14 non-BL UE from a Rel-13 non-BL UE with respect to maximum UE channel BW support in </a:t>
            </a:r>
            <a:r>
              <a:rPr lang="en-US" altLang="zh-CN" dirty="0" smtClean="0"/>
              <a:t>CE</a:t>
            </a:r>
          </a:p>
          <a:p>
            <a:r>
              <a:rPr lang="en-US" dirty="0"/>
              <a:t>Rel-14 non-BL UE may also support Rel-13 CE mode A and CE mode B</a:t>
            </a:r>
          </a:p>
          <a:p>
            <a:endParaRPr lang="zh-CN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8093</TotalTime>
  <Words>105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Unicode MS</vt:lpstr>
      <vt:lpstr>MS PGothic</vt:lpstr>
      <vt:lpstr>宋体</vt:lpstr>
      <vt:lpstr>Arial</vt:lpstr>
      <vt:lpstr>Calibri</vt:lpstr>
      <vt:lpstr>Office Theme</vt:lpstr>
      <vt:lpstr>WF on  supporting larger channel bandwidth for Rel-14 non-BL UEs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Matthew Webb2</cp:lastModifiedBy>
  <cp:revision>469</cp:revision>
  <dcterms:created xsi:type="dcterms:W3CDTF">2015-04-22T00:12:23Z</dcterms:created>
  <dcterms:modified xsi:type="dcterms:W3CDTF">2016-10-11T13:18:52Z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(3)m/rvqYlXlzsM3+3oHQQJU1J+kSBHpMeBjVEYvZCCEbyfzFbTcE7X71tuC+bACTu0QQLJHvJO
h4cnJFr7ZGnu2IegDsbXsbTjayqVhGQCA2d64KiQkxg7fDBYW+urE46132YeL2aSp+GV9eZZ
Yy5+oZ+6rcKbDvwphAsA9tQAgmeoIuZjV1UJikwwja+NhQNcPN5jGntg1RXptEKl7YdlsXkl
GoH8yn6MEbpNp9vcDq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GB/68wm7ECEU02Y5fh2oP6Xh40A/uMl16bD0npTAUNpfSlFb7Wvez1
amok2sBHogKAPOWqkKqoVWY4FDUecqv8GJGkFmCUqjGddsatnA34rPDsPG6EJOoeunz3Qe8t
SAoPg/hkEci04+dCEZ/DiQNS+EuQvD3vUOy6v7lYjml0NYlbKxkxeEzk8WTDPNteD01Gs6eU
cREFWck9cB9e9aKXByKNiakAQIJKqRC7wc/n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4T79bPwhbj/L6GjXuCgCqnIEpRXEb02e13Lm
EcKNwoXo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1476191884</vt:lpwstr>
  </property>
</Properties>
</file>