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draft WF on supporting 10 HARQ processes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Sequans, Intel, Sony, Ericsson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R1-1610670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14th October 2016</a:t>
            </a:r>
            <a:endParaRPr kumimoji="0" lang="nn-NO" altLang="ja-JP" sz="180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smtClean="0"/>
              <a:t>A Rel-13 FDD or HD-FDD Cat-M1 supports a maximum of 8 DL HARQ processes </a:t>
            </a:r>
          </a:p>
          <a:p>
            <a:endParaRPr lang="en-GB" sz="2800" dirty="0"/>
          </a:p>
          <a:p>
            <a:r>
              <a:rPr lang="en-GB" sz="2200">
                <a:sym typeface="Wingdings" panose="05000000000000000000" pitchFamily="2" charset="2"/>
              </a:rPr>
              <a:t>This is limiting the achievable downlink peak-rate that can be achieved. With 10 HARQ processes (from </a:t>
            </a:r>
            <a:r>
              <a:rPr lang="en-GB" sz="2200" smtClean="0">
                <a:sym typeface="Wingdings" panose="05000000000000000000" pitchFamily="2" charset="2"/>
              </a:rPr>
              <a:t>R1-1608798)</a:t>
            </a:r>
            <a:endParaRPr lang="en-GB" sz="2200">
              <a:sym typeface="Wingdings" panose="05000000000000000000" pitchFamily="2" charset="2"/>
            </a:endParaRPr>
          </a:p>
          <a:p>
            <a:pPr lvl="1"/>
            <a:r>
              <a:rPr lang="en-GB" sz="1800" smtClean="0">
                <a:sym typeface="Wingdings" panose="05000000000000000000" pitchFamily="2" charset="2"/>
              </a:rPr>
              <a:t>FD-FDD downlink data rate can be improved by 20%</a:t>
            </a:r>
          </a:p>
          <a:p>
            <a:pPr lvl="1"/>
            <a:r>
              <a:rPr lang="en-GB" sz="1800" smtClean="0">
                <a:sym typeface="Wingdings" panose="05000000000000000000" pitchFamily="2" charset="2"/>
              </a:rPr>
              <a:t>HD-FDD downlink data rate can be improved by 13%</a:t>
            </a:r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smtClean="0"/>
              <a:t>for HD-FDD and FD-FDD </a:t>
            </a:r>
          </a:p>
          <a:p>
            <a:pPr lvl="1"/>
            <a:r>
              <a:rPr lang="en-US" sz="2400" smtClean="0"/>
              <a:t>Rel-14 feMTC UE can support a maximum of 10 DL HARQ processes in CEmodeA</a:t>
            </a:r>
          </a:p>
          <a:p>
            <a:pPr lvl="1"/>
            <a:r>
              <a:rPr lang="en-GB" sz="2400"/>
              <a:t>Support for 10 Downlink HARQ for UE with 1.4 MHz bandwidth has same soft buffer size as that of Rel-13 Cat-M1 UE</a:t>
            </a:r>
            <a:endParaRPr lang="en-US" sz="2400"/>
          </a:p>
          <a:p>
            <a:pPr lvl="1"/>
            <a:endParaRPr lang="en-US" sz="2400" smtClean="0"/>
          </a:p>
          <a:p>
            <a:endParaRPr lang="en-GB" sz="2800" dirty="0"/>
          </a:p>
          <a:p>
            <a:endParaRPr lang="en-GB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87408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130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draft WF on supporting 10 HARQ processes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Ron Toledano2</cp:lastModifiedBy>
  <cp:revision>34</cp:revision>
  <dcterms:created xsi:type="dcterms:W3CDTF">2006-08-16T00:00:00Z</dcterms:created>
  <dcterms:modified xsi:type="dcterms:W3CDTF">2016-10-11T11:09:20Z</dcterms:modified>
</cp:coreProperties>
</file>