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2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flexible duplex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R1-1610669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8.1.6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800" dirty="0" smtClean="0"/>
              <a:t>NR shall support a unified frame structure for both paired and unpaired spectrum</a:t>
            </a:r>
            <a:endParaRPr lang="zh-CN" altLang="zh-CN" sz="2800" dirty="0" smtClean="0"/>
          </a:p>
          <a:p>
            <a:r>
              <a:rPr lang="en-US" altLang="zh-CN" sz="2800" dirty="0" smtClean="0"/>
              <a:t>Strive for cross-link interference mitigation schemes common to both paired and </a:t>
            </a:r>
            <a:r>
              <a:rPr lang="en-US" altLang="zh-CN" sz="2800" smtClean="0"/>
              <a:t>unpaired spectrum</a:t>
            </a:r>
            <a:endParaRPr lang="zh-CN" altLang="zh-CN" sz="2800" dirty="0" smtClean="0"/>
          </a:p>
          <a:p>
            <a:r>
              <a:rPr lang="en-US" altLang="zh-CN" sz="2800" dirty="0" smtClean="0"/>
              <a:t>Strive for flexible resource indication common to both paired and unpaired spectrum</a:t>
            </a:r>
            <a:endParaRPr lang="zh-CN" altLang="zh-CN" sz="2800" dirty="0" smtClean="0"/>
          </a:p>
          <a:p>
            <a:pPr fontAlgn="base" hangingPunct="0"/>
            <a:r>
              <a:rPr lang="en-US" altLang="zh-CN" sz="2800" dirty="0" smtClean="0"/>
              <a:t>Strive for flexible HARQ/scheduling timing common to both paired and unpaired spectrum</a:t>
            </a:r>
            <a:endParaRPr lang="zh-CN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</TotalTime>
  <Words>79</Words>
  <Application>Microsoft Office PowerPoint</Application>
  <PresentationFormat>全屏显示(4:3)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flexible duplex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178</cp:revision>
  <dcterms:created xsi:type="dcterms:W3CDTF">2006-08-16T00:00:00Z</dcterms:created>
  <dcterms:modified xsi:type="dcterms:W3CDTF">2016-10-11T11:09:28Z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(2)pQtCU2jJFUG/2w8uEKPTzFkkxFZy3qdfVk+uJptmikQPhnTloaC+6ygBU5xDlal//0EdxBiv
Nw1PrkuP4S5M+88Ha1td3I3ombFwiHaGuzwqUoFvikc/6ujvoIsMrzDdoj6eCabJvhpzUcO8
nexOFZmapRfSewR8WEysW7JVnTx0g97cAgn/qNsx0EigGlVmRn4TNaKDTf267hkU1i7pXSZN
v7gQ/fbGtTXKOREKlw</vt:lpwstr>
  </property>
  <property fmtid="{D5CDD505-2E9C-101B-9397-08002B2CF9AE}" pid="4" name="_2015_ms_pID_7253431">
    <vt:lpwstr>JY6/1zDS4rR4iwj5X9LAfy1B4z8JSu8x2yPNlJJv/I/cDpffxd6scI
/SO9tB9NM5jcFHV6JtBVT5zSoUGcwaQ/rJYAuJlCvxxSIBtGbJ/3eW4LB/WbmbHLfLyzH1+r
cNHzm4xWZ7pVlAE3keIjjddJROj/uTn4sL4aKMbE6QAaZP1DFjzPiW5RvGrUuvLcltvMD2V5
H9vBhpU96AHvUTZo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1476183447</vt:lpwstr>
  </property>
</Properties>
</file>