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66" d="100"/>
          <a:sy n="66" d="100"/>
        </p:scale>
        <p:origin x="90" y="11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retuning symbols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7608" y="4149080"/>
            <a:ext cx="7016824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NEC, </a:t>
            </a:r>
            <a:r>
              <a:rPr lang="en-US" dirty="0" err="1">
                <a:solidFill>
                  <a:schemeClr val="tx1"/>
                </a:solidFill>
              </a:rPr>
              <a:t>Sequans</a:t>
            </a:r>
            <a:r>
              <a:rPr lang="en-US" dirty="0">
                <a:solidFill>
                  <a:schemeClr val="tx1"/>
                </a:solidFill>
              </a:rPr>
              <a:t>, Sierra Wireless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R1-1610662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1800" dirty="0"/>
              <a:t>Rel-13 BL/CE </a:t>
            </a:r>
            <a:r>
              <a:rPr lang="sv-SE" sz="1800" dirty="0" err="1"/>
              <a:t>UEs</a:t>
            </a:r>
            <a:r>
              <a:rPr lang="sv-SE" sz="1800" dirty="0"/>
              <a:t> </a:t>
            </a:r>
            <a:r>
              <a:rPr lang="sv-SE" sz="1800" dirty="0" err="1"/>
              <a:t>create</a:t>
            </a:r>
            <a:r>
              <a:rPr lang="sv-SE" sz="1800" dirty="0"/>
              <a:t> a </a:t>
            </a:r>
            <a:r>
              <a:rPr lang="sv-SE" sz="1800" dirty="0" err="1"/>
              <a:t>guard</a:t>
            </a:r>
            <a:r>
              <a:rPr lang="sv-SE" sz="1800" dirty="0"/>
              <a:t> period </a:t>
            </a:r>
            <a:r>
              <a:rPr lang="sv-SE" sz="1800" dirty="0" err="1"/>
              <a:t>of</a:t>
            </a:r>
            <a:r>
              <a:rPr lang="sv-SE" sz="1800" dirty="0"/>
              <a:t> 2 symbols </a:t>
            </a:r>
            <a:r>
              <a:rPr lang="sv-SE" sz="1800" dirty="0" err="1"/>
              <a:t>when</a:t>
            </a:r>
            <a:r>
              <a:rPr lang="sv-SE" sz="1800" dirty="0"/>
              <a:t> </a:t>
            </a:r>
            <a:r>
              <a:rPr lang="sv-SE" sz="1800" dirty="0" err="1"/>
              <a:t>retuning</a:t>
            </a:r>
            <a:r>
              <a:rPr lang="sv-SE" sz="1800" dirty="0"/>
              <a:t> </a:t>
            </a:r>
            <a:r>
              <a:rPr lang="sv-SE" sz="1800" dirty="0" err="1"/>
              <a:t>between</a:t>
            </a:r>
            <a:r>
              <a:rPr lang="sv-SE" sz="1800" dirty="0"/>
              <a:t> </a:t>
            </a:r>
            <a:r>
              <a:rPr lang="sv-SE" sz="1800" dirty="0" err="1"/>
              <a:t>two</a:t>
            </a:r>
            <a:r>
              <a:rPr lang="sv-SE" sz="1800" dirty="0"/>
              <a:t> DL </a:t>
            </a:r>
            <a:r>
              <a:rPr lang="sv-SE" sz="1800" dirty="0" err="1"/>
              <a:t>narrowbands</a:t>
            </a:r>
            <a:r>
              <a:rPr lang="sv-SE" sz="1800" dirty="0"/>
              <a:t> or </a:t>
            </a:r>
            <a:r>
              <a:rPr lang="sv-SE" sz="1800" dirty="0" err="1"/>
              <a:t>between</a:t>
            </a:r>
            <a:r>
              <a:rPr lang="sv-SE" sz="1800" dirty="0"/>
              <a:t> </a:t>
            </a:r>
            <a:r>
              <a:rPr lang="sv-SE" sz="1800" dirty="0" err="1"/>
              <a:t>two</a:t>
            </a:r>
            <a:r>
              <a:rPr lang="sv-SE" sz="1800" dirty="0"/>
              <a:t> UL </a:t>
            </a:r>
            <a:r>
              <a:rPr lang="sv-SE" sz="1800" dirty="0" err="1"/>
              <a:t>narrowbands</a:t>
            </a:r>
            <a:r>
              <a:rPr lang="sv-SE" sz="1800" dirty="0"/>
              <a:t>.</a:t>
            </a:r>
          </a:p>
          <a:p>
            <a:endParaRPr lang="sv-SE" sz="1800" dirty="0"/>
          </a:p>
          <a:p>
            <a:r>
              <a:rPr lang="sv-SE" sz="1800" dirty="0"/>
              <a:t>If a UE </a:t>
            </a:r>
            <a:r>
              <a:rPr lang="sv-SE" sz="1800" dirty="0" err="1"/>
              <a:t>only</a:t>
            </a:r>
            <a:r>
              <a:rPr lang="sv-SE" sz="1800" dirty="0"/>
              <a:t> </a:t>
            </a:r>
            <a:r>
              <a:rPr lang="sv-SE" sz="1800" dirty="0" err="1"/>
              <a:t>needs</a:t>
            </a:r>
            <a:r>
              <a:rPr lang="sv-SE" sz="1800" dirty="0"/>
              <a:t> a </a:t>
            </a:r>
            <a:r>
              <a:rPr lang="sv-SE" sz="1800" dirty="0" err="1"/>
              <a:t>shorter</a:t>
            </a:r>
            <a:r>
              <a:rPr lang="sv-SE" sz="1800" dirty="0"/>
              <a:t> </a:t>
            </a:r>
            <a:r>
              <a:rPr lang="sv-SE" sz="1800" dirty="0" err="1"/>
              <a:t>guard</a:t>
            </a:r>
            <a:r>
              <a:rPr lang="sv-SE" sz="1800" dirty="0"/>
              <a:t> period (or no </a:t>
            </a:r>
            <a:r>
              <a:rPr lang="sv-SE" sz="1800" dirty="0" err="1"/>
              <a:t>guard</a:t>
            </a:r>
            <a:r>
              <a:rPr lang="sv-SE" sz="1800" dirty="0"/>
              <a:t> period at all), the </a:t>
            </a:r>
            <a:r>
              <a:rPr lang="sv-SE" sz="1800" dirty="0" err="1"/>
              <a:t>performance</a:t>
            </a:r>
            <a:r>
              <a:rPr lang="sv-SE" sz="1800" dirty="0"/>
              <a:t> </a:t>
            </a:r>
            <a:r>
              <a:rPr lang="sv-SE" sz="1800" dirty="0" err="1"/>
              <a:t>could</a:t>
            </a:r>
            <a:r>
              <a:rPr lang="sv-SE" sz="1800" dirty="0"/>
              <a:t> be </a:t>
            </a:r>
            <a:r>
              <a:rPr lang="sv-SE" sz="1800" dirty="0" err="1"/>
              <a:t>improved</a:t>
            </a:r>
            <a:r>
              <a:rPr lang="sv-SE" sz="1800" dirty="0"/>
              <a:t> by transmitting and </a:t>
            </a:r>
            <a:r>
              <a:rPr lang="sv-SE" sz="1800" dirty="0" err="1"/>
              <a:t>receiving</a:t>
            </a:r>
            <a:r>
              <a:rPr lang="sv-SE" sz="1800" dirty="0"/>
              <a:t> a </a:t>
            </a:r>
            <a:r>
              <a:rPr lang="sv-SE" sz="1800" dirty="0" err="1"/>
              <a:t>larger</a:t>
            </a:r>
            <a:r>
              <a:rPr lang="sv-SE" sz="1800" dirty="0"/>
              <a:t> </a:t>
            </a:r>
            <a:r>
              <a:rPr lang="sv-SE" sz="1800" dirty="0" err="1"/>
              <a:t>number</a:t>
            </a:r>
            <a:r>
              <a:rPr lang="sv-SE" sz="1800" dirty="0"/>
              <a:t> </a:t>
            </a:r>
            <a:r>
              <a:rPr lang="sv-SE" sz="1800" dirty="0" err="1"/>
              <a:t>of</a:t>
            </a:r>
            <a:r>
              <a:rPr lang="sv-SE" sz="1800" dirty="0"/>
              <a:t> </a:t>
            </a:r>
            <a:r>
              <a:rPr lang="sv-SE" sz="1800" dirty="0" err="1"/>
              <a:t>useful</a:t>
            </a:r>
            <a:r>
              <a:rPr lang="sv-SE" sz="1800" dirty="0"/>
              <a:t> symbols per subframe.</a:t>
            </a:r>
          </a:p>
          <a:p>
            <a:pPr lvl="1"/>
            <a:r>
              <a:rPr lang="sv-SE" sz="1800" dirty="0"/>
              <a:t>Non-BL </a:t>
            </a:r>
            <a:r>
              <a:rPr lang="sv-SE" sz="1800" dirty="0" err="1"/>
              <a:t>UEs</a:t>
            </a:r>
            <a:r>
              <a:rPr lang="sv-SE" sz="1800" dirty="0"/>
              <a:t> in CE mode </a:t>
            </a:r>
            <a:r>
              <a:rPr lang="sv-SE" sz="1800" dirty="0" err="1"/>
              <a:t>can</a:t>
            </a:r>
            <a:r>
              <a:rPr lang="sv-SE" sz="1800" dirty="0"/>
              <a:t> be </a:t>
            </a:r>
            <a:r>
              <a:rPr lang="sv-SE" sz="1800" dirty="0" err="1"/>
              <a:t>expected</a:t>
            </a:r>
            <a:r>
              <a:rPr lang="sv-SE" sz="1800" dirty="0"/>
              <a:t> to not </a:t>
            </a:r>
            <a:r>
              <a:rPr lang="sv-SE" sz="1800" dirty="0" err="1"/>
              <a:t>need</a:t>
            </a:r>
            <a:r>
              <a:rPr lang="sv-SE" sz="1800" dirty="0"/>
              <a:t> </a:t>
            </a:r>
            <a:r>
              <a:rPr lang="sv-SE" sz="1800" dirty="0" err="1"/>
              <a:t>any</a:t>
            </a:r>
            <a:r>
              <a:rPr lang="sv-SE" sz="1800" dirty="0"/>
              <a:t> </a:t>
            </a:r>
            <a:r>
              <a:rPr lang="sv-SE" sz="1800" dirty="0" err="1"/>
              <a:t>guard</a:t>
            </a:r>
            <a:r>
              <a:rPr lang="sv-SE" sz="1800" dirty="0"/>
              <a:t> period at all.</a:t>
            </a:r>
          </a:p>
          <a:p>
            <a:pPr lvl="1"/>
            <a:r>
              <a:rPr lang="sv-SE" sz="1800" dirty="0"/>
              <a:t>BL UE implementations </a:t>
            </a:r>
            <a:r>
              <a:rPr lang="sv-SE" sz="1800" dirty="0" err="1"/>
              <a:t>may</a:t>
            </a:r>
            <a:r>
              <a:rPr lang="sv-SE" sz="1800" dirty="0"/>
              <a:t> </a:t>
            </a:r>
            <a:r>
              <a:rPr lang="sv-SE" sz="1800" dirty="0" err="1"/>
              <a:t>also</a:t>
            </a:r>
            <a:r>
              <a:rPr lang="sv-SE" sz="1800" dirty="0"/>
              <a:t> be </a:t>
            </a:r>
            <a:r>
              <a:rPr lang="sv-SE" sz="1800" dirty="0" err="1"/>
              <a:t>able</a:t>
            </a:r>
            <a:r>
              <a:rPr lang="sv-SE" sz="1800" dirty="0"/>
              <a:t> to </a:t>
            </a:r>
            <a:r>
              <a:rPr lang="sv-SE" sz="1800" dirty="0" err="1"/>
              <a:t>retune</a:t>
            </a:r>
            <a:r>
              <a:rPr lang="sv-SE" sz="1800" dirty="0"/>
              <a:t> </a:t>
            </a:r>
            <a:r>
              <a:rPr lang="sv-SE" sz="1800" dirty="0" err="1"/>
              <a:t>within</a:t>
            </a:r>
            <a:r>
              <a:rPr lang="sv-SE" sz="1800" dirty="0"/>
              <a:t> a </a:t>
            </a:r>
            <a:r>
              <a:rPr lang="sv-SE" sz="1800" dirty="0" err="1"/>
              <a:t>shorter</a:t>
            </a:r>
            <a:r>
              <a:rPr lang="sv-SE" sz="1800" dirty="0"/>
              <a:t> </a:t>
            </a:r>
            <a:r>
              <a:rPr lang="sv-SE" sz="1800" dirty="0" err="1"/>
              <a:t>time</a:t>
            </a:r>
            <a:r>
              <a:rPr lang="sv-SE" sz="1800" dirty="0"/>
              <a:t> </a:t>
            </a:r>
            <a:r>
              <a:rPr lang="sv-SE" sz="1800" dirty="0" err="1"/>
              <a:t>than</a:t>
            </a:r>
            <a:r>
              <a:rPr lang="sv-SE" sz="1800" dirty="0"/>
              <a:t> 2 symbols.</a:t>
            </a:r>
          </a:p>
          <a:p>
            <a:endParaRPr lang="sv-SE" sz="1800" dirty="0"/>
          </a:p>
          <a:p>
            <a:r>
              <a:rPr lang="sv-SE" sz="1800" dirty="0"/>
              <a:t>If </a:t>
            </a:r>
            <a:r>
              <a:rPr lang="sv-SE" sz="1800" dirty="0" err="1"/>
              <a:t>eNB</a:t>
            </a:r>
            <a:r>
              <a:rPr lang="sv-SE" sz="1800" dirty="0"/>
              <a:t> </a:t>
            </a:r>
            <a:r>
              <a:rPr lang="sv-SE" sz="1800" dirty="0" err="1"/>
              <a:t>knows</a:t>
            </a:r>
            <a:r>
              <a:rPr lang="sv-SE" sz="1800" dirty="0"/>
              <a:t> </a:t>
            </a:r>
            <a:r>
              <a:rPr lang="sv-SE" sz="1800" dirty="0" err="1"/>
              <a:t>about</a:t>
            </a:r>
            <a:r>
              <a:rPr lang="sv-SE" sz="1800" dirty="0"/>
              <a:t> the </a:t>
            </a:r>
            <a:r>
              <a:rPr lang="sv-SE" sz="1800" dirty="0" err="1"/>
              <a:t>UE’s</a:t>
            </a:r>
            <a:r>
              <a:rPr lang="sv-SE" sz="1800" dirty="0"/>
              <a:t> </a:t>
            </a:r>
            <a:r>
              <a:rPr lang="sv-SE" sz="1800" dirty="0" err="1"/>
              <a:t>capability</a:t>
            </a:r>
            <a:r>
              <a:rPr lang="sv-SE" sz="1800" dirty="0"/>
              <a:t> to </a:t>
            </a:r>
            <a:r>
              <a:rPr lang="sv-SE" sz="1800" dirty="0" err="1"/>
              <a:t>retune</a:t>
            </a:r>
            <a:r>
              <a:rPr lang="sv-SE" sz="1800" dirty="0"/>
              <a:t> </a:t>
            </a:r>
            <a:r>
              <a:rPr lang="sv-SE" sz="1800" dirty="0" err="1"/>
              <a:t>with</a:t>
            </a:r>
            <a:r>
              <a:rPr lang="sv-SE" sz="1800" dirty="0"/>
              <a:t> a </a:t>
            </a:r>
            <a:r>
              <a:rPr lang="sv-SE" sz="1800" dirty="0" err="1"/>
              <a:t>shorter</a:t>
            </a:r>
            <a:r>
              <a:rPr lang="sv-SE" sz="1800" dirty="0"/>
              <a:t> (or no) </a:t>
            </a:r>
            <a:r>
              <a:rPr lang="sv-SE" sz="1800" dirty="0" err="1"/>
              <a:t>guard</a:t>
            </a:r>
            <a:r>
              <a:rPr lang="sv-SE" sz="1800" dirty="0"/>
              <a:t> period, </a:t>
            </a:r>
            <a:r>
              <a:rPr lang="sv-SE" sz="1800" dirty="0" err="1"/>
              <a:t>then</a:t>
            </a:r>
            <a:r>
              <a:rPr lang="sv-SE" sz="1800" dirty="0"/>
              <a:t> </a:t>
            </a:r>
            <a:r>
              <a:rPr lang="sv-SE" sz="1800" dirty="0" err="1"/>
              <a:t>eNB</a:t>
            </a:r>
            <a:r>
              <a:rPr lang="sv-SE" sz="1800" dirty="0"/>
              <a:t> </a:t>
            </a:r>
            <a:r>
              <a:rPr lang="sv-SE" sz="1800" dirty="0" err="1"/>
              <a:t>can</a:t>
            </a:r>
            <a:r>
              <a:rPr lang="sv-SE" sz="1800" dirty="0"/>
              <a:t> </a:t>
            </a:r>
            <a:r>
              <a:rPr lang="sv-SE" sz="1800" dirty="0" err="1"/>
              <a:t>take</a:t>
            </a:r>
            <a:r>
              <a:rPr lang="sv-SE" sz="1800" dirty="0"/>
              <a:t> it </a:t>
            </a:r>
            <a:r>
              <a:rPr lang="sv-SE" sz="1800" dirty="0" err="1"/>
              <a:t>into</a:t>
            </a:r>
            <a:r>
              <a:rPr lang="sv-SE" sz="1800" dirty="0"/>
              <a:t> </a:t>
            </a:r>
            <a:r>
              <a:rPr lang="sv-SE" sz="1800" dirty="0" err="1"/>
              <a:t>account</a:t>
            </a:r>
            <a:r>
              <a:rPr lang="sv-SE" sz="1800" dirty="0"/>
              <a:t> </a:t>
            </a:r>
            <a:r>
              <a:rPr lang="sv-SE" sz="1800" dirty="0" err="1"/>
              <a:t>when</a:t>
            </a:r>
            <a:r>
              <a:rPr lang="sv-SE" sz="1800" dirty="0"/>
              <a:t> transmitting to or </a:t>
            </a:r>
            <a:r>
              <a:rPr lang="sv-SE" sz="1800" dirty="0" err="1"/>
              <a:t>receiving</a:t>
            </a:r>
            <a:r>
              <a:rPr lang="sv-SE" sz="1800" dirty="0"/>
              <a:t> from the UE.</a:t>
            </a:r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Rel-14 BL/CE UE can indicate how many narrowband retuning symbols it needs.</a:t>
            </a:r>
          </a:p>
          <a:p>
            <a:pPr lvl="1"/>
            <a:r>
              <a:rPr lang="en-US" sz="1800" dirty="0"/>
              <a:t>Range: {0, 1, 2} symbols</a:t>
            </a:r>
          </a:p>
          <a:p>
            <a:pPr lvl="1"/>
            <a:r>
              <a:rPr lang="en-US" sz="1800" dirty="0"/>
              <a:t>Default value: 2 symbols</a:t>
            </a:r>
          </a:p>
          <a:p>
            <a:endParaRPr lang="en-US" sz="1800" dirty="0"/>
          </a:p>
          <a:p>
            <a:r>
              <a:rPr lang="en-US" sz="1800" dirty="0"/>
              <a:t>FFS: If the UE indicates it needs 1 symbol for retuning, then:</a:t>
            </a:r>
          </a:p>
          <a:p>
            <a:pPr lvl="1"/>
            <a:r>
              <a:rPr lang="en-US" sz="1800" dirty="0"/>
              <a:t>When retuning between DL </a:t>
            </a:r>
            <a:r>
              <a:rPr lang="en-US" sz="1800" dirty="0" err="1"/>
              <a:t>narrowbands</a:t>
            </a:r>
            <a:r>
              <a:rPr lang="en-US" sz="1800" dirty="0"/>
              <a:t>, the guard period is first OFDM symbol in the next DL subframe.</a:t>
            </a:r>
          </a:p>
          <a:p>
            <a:pPr lvl="1"/>
            <a:r>
              <a:rPr lang="en-US" sz="1800" dirty="0"/>
              <a:t>When retuning between two PUSCH </a:t>
            </a:r>
            <a:r>
              <a:rPr lang="en-US" sz="1800" dirty="0" err="1"/>
              <a:t>narrowbands</a:t>
            </a:r>
            <a:r>
              <a:rPr lang="en-US" sz="1800" dirty="0"/>
              <a:t>, the guard period is the last SC-FDMA symbol in the previous UL subframe</a:t>
            </a:r>
          </a:p>
          <a:p>
            <a:pPr lvl="1"/>
            <a:r>
              <a:rPr lang="en-US" sz="1800" dirty="0"/>
              <a:t>When retuning between two PUCCH </a:t>
            </a:r>
            <a:r>
              <a:rPr lang="en-US" sz="1800" dirty="0" err="1"/>
              <a:t>narrowbands</a:t>
            </a:r>
            <a:r>
              <a:rPr lang="en-US" sz="1800" dirty="0"/>
              <a:t>, the guard period is the last SC-FDMA symbol in the previous UL subframe</a:t>
            </a:r>
          </a:p>
          <a:p>
            <a:pPr lvl="1"/>
            <a:r>
              <a:rPr lang="en-US" sz="1800" dirty="0"/>
              <a:t>When retuning from a PUSCH narrowband to a PUCCH narrowband, the guard period is the last SC-FDMA symbol in the previous UL subframe</a:t>
            </a:r>
          </a:p>
          <a:p>
            <a:pPr lvl="1"/>
            <a:r>
              <a:rPr lang="en-US" sz="1800" dirty="0"/>
              <a:t>When retuning from a PUCCH narrowband to a PUSCH narrowband, the guard period is the first SC-FDMA symbol in the next UL subframe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12803</TotalTime>
  <Words>312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retuning symbols in FeMTC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Johan Bergman</cp:lastModifiedBy>
  <cp:revision>1156</cp:revision>
  <dcterms:created xsi:type="dcterms:W3CDTF">2015-04-22T00:12:23Z</dcterms:created>
  <dcterms:modified xsi:type="dcterms:W3CDTF">2016-10-11T11:42:10Z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