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SC-MCCH transmission</a:t>
            </a:r>
            <a:br>
              <a:rPr lang="en-US" dirty="0" smtClean="0"/>
            </a:br>
            <a:r>
              <a:rPr lang="en-US" dirty="0" smtClean="0"/>
              <a:t>for NB-</a:t>
            </a:r>
            <a:r>
              <a:rPr lang="en-US" dirty="0" err="1" smtClean="0"/>
              <a:t>IoT</a:t>
            </a:r>
            <a:r>
              <a:rPr lang="en-US" dirty="0" smtClean="0"/>
              <a:t> SC-PTM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smtClean="0"/>
              <a:t>, ITL</a:t>
            </a:r>
            <a:r>
              <a:rPr lang="en-US" dirty="0" smtClean="0"/>
              <a:t>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/>
              <a:t>R1-1610643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October 10-14, 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7.2.9.2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04365"/>
            <a:ext cx="10515600" cy="5392270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In NB-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IoT’s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Rel-14 WID, multi-cast downlink transmission is expected to be supported based on Rel-13 SC-PTM</a:t>
            </a:r>
            <a:endParaRPr lang="zh-CN" altLang="zh-CN" dirty="0" smtClean="0">
              <a:latin typeface="Arial" pitchFamily="34" charset="0"/>
              <a:cs typeface="Arial" pitchFamily="34" charset="0"/>
            </a:endParaRPr>
          </a:p>
          <a:p>
            <a:pPr lvl="1" hangingPunct="0"/>
            <a:r>
              <a:rPr lang="en-US" altLang="zh-CN" i="1" dirty="0" smtClean="0">
                <a:latin typeface="Arial" pitchFamily="34" charset="0"/>
                <a:cs typeface="Arial" pitchFamily="34" charset="0"/>
              </a:rPr>
              <a:t>Introduction of necessary enhancements to support narrowband operation, e.g. support of NPDCCH, and coverage enhancement, e.g. repetitions</a:t>
            </a:r>
          </a:p>
          <a:p>
            <a:pPr lvl="1" hangingPunct="0"/>
            <a:endParaRPr lang="en-US" altLang="zh-CN" i="1" dirty="0">
              <a:latin typeface="Arial" pitchFamily="34" charset="0"/>
              <a:cs typeface="Arial" pitchFamily="34" charset="0"/>
            </a:endParaRPr>
          </a:p>
          <a:p>
            <a:pPr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Scheduling and transmission method of SC-MCCH in NB-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IoT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SC-PTM needs to be determined.</a:t>
            </a: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The </a:t>
            </a:r>
            <a:r>
              <a:rPr lang="en-US" dirty="0"/>
              <a:t>maximum number of </a:t>
            </a:r>
            <a:r>
              <a:rPr lang="en-US" dirty="0" smtClean="0"/>
              <a:t>on-going SC-MTCHs </a:t>
            </a:r>
            <a:r>
              <a:rPr lang="en-US" dirty="0"/>
              <a:t>supported </a:t>
            </a:r>
            <a:r>
              <a:rPr lang="en-US" dirty="0" smtClean="0"/>
              <a:t>by SC-MCCH is </a:t>
            </a:r>
            <a:r>
              <a:rPr lang="en-US" dirty="0"/>
              <a:t>reduced compared to </a:t>
            </a:r>
            <a:r>
              <a:rPr lang="en-US" dirty="0" smtClean="0"/>
              <a:t>LTE. </a:t>
            </a:r>
            <a:endParaRPr lang="en-US" dirty="0"/>
          </a:p>
          <a:p>
            <a:pPr lvl="0"/>
            <a:endParaRPr lang="en-US" dirty="0" smtClean="0"/>
          </a:p>
          <a:p>
            <a:r>
              <a:rPr lang="en-US" dirty="0" smtClean="0"/>
              <a:t>RAN1 assumes the </a:t>
            </a:r>
            <a:r>
              <a:rPr lang="en-US" dirty="0"/>
              <a:t>maximum number of on-going </a:t>
            </a:r>
            <a:r>
              <a:rPr lang="en-US" dirty="0" smtClean="0"/>
              <a:t>SC-MTCHs supported </a:t>
            </a:r>
            <a:r>
              <a:rPr lang="en-US" dirty="0"/>
              <a:t>by SC-MCCH is [64</a:t>
            </a:r>
            <a:r>
              <a:rPr lang="en-US" dirty="0" smtClean="0"/>
              <a:t>] </a:t>
            </a:r>
            <a:r>
              <a:rPr lang="en-US" dirty="0"/>
              <a:t>in </a:t>
            </a:r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Send LS to ask RAN2 confirm this number</a:t>
            </a:r>
            <a:endParaRPr lang="en-US" dirty="0"/>
          </a:p>
          <a:p>
            <a:pPr lvl="0"/>
            <a:endParaRPr lang="en-US" dirty="0"/>
          </a:p>
          <a:p>
            <a:r>
              <a:rPr lang="en-US" dirty="0"/>
              <a:t>One SC-MCCH can be segmented into multiple TBs when the number of configured SC-MTCHs results in SC-MCCH larger than can be conveyed by one </a:t>
            </a:r>
            <a:r>
              <a:rPr lang="en-US" dirty="0" smtClean="0"/>
              <a:t>TB;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152</Words>
  <Application>Microsoft Office PowerPoint</Application>
  <PresentationFormat>宽屏</PresentationFormat>
  <Paragraphs>18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Calibri Light</vt:lpstr>
      <vt:lpstr>Office Theme</vt:lpstr>
      <vt:lpstr>WF on SC-MCCH transmission for NB-IoT SC-PTM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Tiexiaolei</cp:lastModifiedBy>
  <cp:revision>81</cp:revision>
  <dcterms:created xsi:type="dcterms:W3CDTF">2016-03-23T22:01:47Z</dcterms:created>
  <dcterms:modified xsi:type="dcterms:W3CDTF">2016-10-11T09:37:49Z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(3)pSBYm8CBT/FuZTOfnB0dHjodXVZQLk3e7it6Qnu8n5RSJC98sGVqed3H0RVyb7ZjCVydWpXW
bQlBJdruZDxeWKgIAFwGlJEkTkLRX8gq4D0NH+NP96imrkdHCLNnzGaJYpx8gD7RWe7MCXfV
+ffKCcaReOSYUbA8uEob8PwOl5u6t7xO6yZlzcpKieH3pDCz7abSukXjW3Y68pWbCEGjjRGF
jWrsw/W7xXQr/d0oRc</vt:lpwstr>
  </property>
  <property fmtid="{D5CDD505-2E9C-101B-9397-08002B2CF9AE}" pid="3" name="_2015_ms_pID_7253431">
    <vt:lpwstr>RepY8F67hoowvOzgFc+URmau7xtTbE/fjtioUvqWr70Mxw18OEZ6kk
VHTMlSxRAEl9VOS3I5Xk3OyJreYRdkI4Z56KtgF8mN6DVc4DIq7V9OaNIHJmsVqpaHqKNpxf
Cv++KHjt8pZBJRvg+sUp4Zhkcdi5vId6BA2WPkGaOLAMeg4Bj8oiYlhq6FaP2lQzDCDD3A6W
CDHfhIZ3RLyAvU3m0nvV8ShT9ejBUUUrIHYv</vt:lpwstr>
  </property>
  <property fmtid="{D5CDD505-2E9C-101B-9397-08002B2CF9AE}" pid="4" name="_2015_ms_pID_7253432">
    <vt:lpwstr>nDQIxqEIztpXKnDYeQcGeYjLoFpVOtEEZOXD
aLPhRih+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1476178627</vt:lpwstr>
  </property>
</Properties>
</file>