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1" d="100"/>
          <a:sy n="71" d="100"/>
        </p:scale>
        <p:origin x="91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985" y="1568409"/>
            <a:ext cx="10972800" cy="2387600"/>
          </a:xfrm>
        </p:spPr>
        <p:txBody>
          <a:bodyPr>
            <a:no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configuration of time domain resources for NPRS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48084"/>
            <a:ext cx="9144000" cy="1655762"/>
          </a:xfrm>
        </p:spPr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…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R1-1610639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#86bis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October 10-14,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7.2.9.4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92098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4080"/>
            <a:ext cx="10901082" cy="5392270"/>
          </a:xfrm>
        </p:spPr>
        <p:txBody>
          <a:bodyPr>
            <a:noAutofit/>
          </a:bodyPr>
          <a:lstStyle/>
          <a:p>
            <a:r>
              <a:rPr lang="en-US" altLang="zh-CN" sz="4000" dirty="0" smtClean="0"/>
              <a:t>To support NB-IoT downlink positioning with NPRS, configuration of time domain resources allocated to NPRS transmission need to be specified.</a:t>
            </a:r>
            <a:endParaRPr lang="zh-CN" altLang="zh-CN" sz="4000" dirty="0"/>
          </a:p>
          <a:p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5117" y="96185"/>
            <a:ext cx="11161059" cy="1181285"/>
          </a:xfrm>
        </p:spPr>
        <p:txBody>
          <a:bodyPr>
            <a:noAutofit/>
          </a:bodyPr>
          <a:lstStyle/>
          <a:p>
            <a:r>
              <a:rPr lang="en-US" altLang="zh-CN" sz="4000" dirty="0" smtClean="0"/>
              <a:t>Proposals on configuration of time domain resources for NPRS 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6482" y="1411940"/>
            <a:ext cx="10717306" cy="5311588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altLang="zh-CN" dirty="0" smtClean="0"/>
              <a:t>Time domain resource configuration for NB-IoT positioning reference signal is compatible with Rel-13 resource allocation</a:t>
            </a:r>
          </a:p>
          <a:p>
            <a:pPr lvl="0"/>
            <a:r>
              <a:rPr lang="en-US" altLang="zh-CN" dirty="0" smtClean="0"/>
              <a:t>Configuration of time resources for NPRS</a:t>
            </a:r>
            <a:endParaRPr lang="zh-CN" altLang="zh-CN" sz="3200" dirty="0" smtClean="0"/>
          </a:p>
          <a:p>
            <a:pPr lvl="1"/>
            <a:r>
              <a:rPr lang="en-US" altLang="zh-CN" sz="2200" dirty="0" smtClean="0"/>
              <a:t>Indication of exact subframes is by</a:t>
            </a:r>
            <a:endParaRPr lang="zh-CN" altLang="zh-CN" sz="2200" dirty="0" smtClean="0"/>
          </a:p>
          <a:p>
            <a:pPr lvl="2"/>
            <a:r>
              <a:rPr lang="en-US" altLang="zh-CN" sz="2200" dirty="0" smtClean="0"/>
              <a:t>Alt</a:t>
            </a:r>
            <a:r>
              <a:rPr lang="en-US" altLang="zh-CN" sz="2200" dirty="0"/>
              <a:t>. 1: A bitmap </a:t>
            </a:r>
            <a:r>
              <a:rPr lang="en-US" altLang="zh-CN" sz="2200" dirty="0" smtClean="0"/>
              <a:t>on subframes which are not NB-IoT DL subframes (i.e. invalid DL subframes)</a:t>
            </a:r>
          </a:p>
          <a:p>
            <a:pPr lvl="3"/>
            <a:r>
              <a:rPr lang="en-US" altLang="zh-CN" sz="2200" dirty="0"/>
              <a:t>Alt. 1.1: </a:t>
            </a:r>
            <a:r>
              <a:rPr lang="en-US" altLang="zh-CN" sz="2200" dirty="0" smtClean="0"/>
              <a:t>fixed length of </a:t>
            </a:r>
            <a:r>
              <a:rPr lang="en-US" altLang="zh-CN" sz="2200" dirty="0"/>
              <a:t>10 bits</a:t>
            </a:r>
          </a:p>
          <a:p>
            <a:pPr lvl="3"/>
            <a:r>
              <a:rPr lang="en-US" altLang="zh-CN" sz="2200" dirty="0"/>
              <a:t>Alt. 1.2: the same length as valid subframe </a:t>
            </a:r>
            <a:r>
              <a:rPr lang="en-US" altLang="zh-CN" sz="2200" dirty="0" smtClean="0"/>
              <a:t>configuration, i.e. 10 bits or 40 bits</a:t>
            </a:r>
          </a:p>
          <a:p>
            <a:pPr lvl="3"/>
            <a:r>
              <a:rPr lang="en-US" altLang="zh-CN" sz="2200" dirty="0" smtClean="0"/>
              <a:t>Alt. 1.3: fixed length of </a:t>
            </a:r>
            <a:r>
              <a:rPr lang="en-US" altLang="zh-CN" sz="2200" i="1" dirty="0" smtClean="0"/>
              <a:t>x</a:t>
            </a:r>
            <a:r>
              <a:rPr lang="en-US" altLang="zh-CN" sz="2200" dirty="0" smtClean="0"/>
              <a:t> bits (e.g., </a:t>
            </a:r>
            <a:r>
              <a:rPr lang="en-US" altLang="zh-CN" sz="2200" i="1" dirty="0" smtClean="0"/>
              <a:t>x</a:t>
            </a:r>
            <a:r>
              <a:rPr lang="en-US" altLang="zh-CN" sz="2200" dirty="0" smtClean="0"/>
              <a:t> = 20)</a:t>
            </a:r>
            <a:endParaRPr lang="zh-CN" altLang="zh-CN" sz="2200" dirty="0"/>
          </a:p>
          <a:p>
            <a:pPr lvl="2"/>
            <a:r>
              <a:rPr lang="en-US" altLang="zh-CN" sz="2200" dirty="0"/>
              <a:t>Alt. 2: A bitmap on all </a:t>
            </a:r>
            <a:r>
              <a:rPr lang="en-US" altLang="zh-CN" sz="2200" dirty="0" smtClean="0"/>
              <a:t>DL subframes with a fixed length of </a:t>
            </a:r>
            <a:r>
              <a:rPr lang="en-US" altLang="zh-CN" sz="2200" i="1" dirty="0" smtClean="0"/>
              <a:t>x</a:t>
            </a:r>
            <a:r>
              <a:rPr lang="en-US" altLang="zh-CN" sz="2200" dirty="0" smtClean="0"/>
              <a:t> bits</a:t>
            </a:r>
          </a:p>
          <a:p>
            <a:pPr lvl="2"/>
            <a:r>
              <a:rPr lang="en-US" altLang="zh-CN" sz="2200" dirty="0" smtClean="0"/>
              <a:t>Alt. 3: Indicated with the same time-domain structure as LTE PRS, i.e. start subframe and number of repetitions in each occasion</a:t>
            </a:r>
          </a:p>
          <a:p>
            <a:pPr lvl="1"/>
            <a:r>
              <a:rPr lang="en-US" altLang="zh-CN" sz="2200" dirty="0" smtClean="0"/>
              <a:t>Indication of NPRS occasions is by</a:t>
            </a:r>
            <a:endParaRPr lang="zh-CN" altLang="zh-CN" sz="2200" dirty="0" smtClean="0"/>
          </a:p>
          <a:p>
            <a:pPr lvl="2"/>
            <a:r>
              <a:rPr lang="en-US" altLang="zh-CN" sz="2200" dirty="0" smtClean="0"/>
              <a:t>Alt. 1: Not indicated separately from the exact subframes</a:t>
            </a:r>
            <a:endParaRPr lang="zh-CN" altLang="zh-CN" sz="2200" dirty="0" smtClean="0"/>
          </a:p>
          <a:p>
            <a:pPr lvl="2"/>
            <a:r>
              <a:rPr lang="en-US" altLang="zh-CN" sz="2200" dirty="0" smtClean="0"/>
              <a:t>Alt. 2</a:t>
            </a:r>
            <a:r>
              <a:rPr lang="en-US" altLang="zh-CN" sz="2200" dirty="0"/>
              <a:t>: Indicated with the same time-domain structure </a:t>
            </a:r>
            <a:r>
              <a:rPr lang="en-US" altLang="zh-CN" sz="2200" dirty="0" smtClean="0"/>
              <a:t>as LTE PRS, i.e. periodicity</a:t>
            </a:r>
          </a:p>
          <a:p>
            <a:pPr lvl="1"/>
            <a:r>
              <a:rPr lang="en-US" altLang="zh-CN" sz="2200" dirty="0" smtClean="0"/>
              <a:t>Indication of NPRS muting patterns is by</a:t>
            </a:r>
            <a:endParaRPr lang="zh-CN" altLang="zh-CN" sz="2200" dirty="0" smtClean="0"/>
          </a:p>
          <a:p>
            <a:pPr lvl="2"/>
            <a:r>
              <a:rPr lang="en-US" altLang="zh-CN" sz="2200" dirty="0" smtClean="0"/>
              <a:t>Alt. 1: Not indicated separately from the exact subframes</a:t>
            </a:r>
            <a:endParaRPr lang="zh-CN" altLang="zh-CN" sz="2200" dirty="0" smtClean="0"/>
          </a:p>
          <a:p>
            <a:pPr lvl="2"/>
            <a:r>
              <a:rPr lang="en-US" altLang="zh-CN" sz="2200" dirty="0" smtClean="0"/>
              <a:t>Alt. 2: </a:t>
            </a:r>
            <a:r>
              <a:rPr lang="en-US" altLang="zh-CN" sz="2200" dirty="0"/>
              <a:t>Indicated with the same time-domain structure </a:t>
            </a:r>
            <a:r>
              <a:rPr lang="en-US" altLang="zh-CN" sz="2200" dirty="0" smtClean="0"/>
              <a:t>as LTE PRS, i.e. a periodic NPRS muting sequence</a:t>
            </a:r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132987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850</TotalTime>
  <Words>272</Words>
  <Application>Microsoft Office PowerPoint</Application>
  <PresentationFormat>宽屏</PresentationFormat>
  <Paragraphs>24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Calibri Light</vt:lpstr>
      <vt:lpstr>Office Theme</vt:lpstr>
      <vt:lpstr>WF on configuration of time domain resources for NPRS</vt:lpstr>
      <vt:lpstr>Background</vt:lpstr>
      <vt:lpstr>Proposals on configuration of time domain resources for NPRS 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Wuyiling</cp:lastModifiedBy>
  <cp:revision>129</cp:revision>
  <dcterms:created xsi:type="dcterms:W3CDTF">2016-03-23T22:01:47Z</dcterms:created>
  <dcterms:modified xsi:type="dcterms:W3CDTF">2016-10-11T09:51:32Z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(3)3IBquzWqy+OdrMLJcZhtZBCAGGN6C29Hjyelvc9crQUEHgbzsNc+UUuluORQhZI7ex6rQk+g
DYuOpVnJbfSE61QBu5QOzb1rjQ9HjolmCDrcNTvQck7fIizW9mq66FwV3SYrxLEl7BE9U98F
XU1/gkDKDXvaMEJ2wypHX4X4L5byJtZHijhROKWzeYsboXHPDPh4VAG3azjgs8l0uxRX5UfL
v7OLlqH1lDnlyp7kKt</vt:lpwstr>
  </property>
  <property fmtid="{D5CDD505-2E9C-101B-9397-08002B2CF9AE}" pid="3" name="_2015_ms_pID_7253431">
    <vt:lpwstr>KA4pkZxe6VbpdV8GvorLSAv8Da51bpLAl4dxTXNX05mO610zpNf3aj
4FL9RsEdDDsnEMM4cu3q16SMsQzUGgu/JZQ+1HUvSKcpN6cKz8RE07lq6fMwsWuAxbkf2pvf
LLkNb39hdfYOoFxWSDH3JILr2FtvIibQUNpHX0mkeQGzLOfOLI0AE5jWw+BaHTpiJIl2rJ8y
X8SoTRGidoWqceVmhD4Nsfhjr0KS608vAzlm</vt:lpwstr>
  </property>
  <property fmtid="{D5CDD505-2E9C-101B-9397-08002B2CF9AE}" pid="4" name="_2015_ms_pID_7253432">
    <vt:lpwstr>DFpX6SrLjRzwUCqRMpYFta/ELiEGJlAUmUbm
943qXdLM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1476179476</vt:lpwstr>
  </property>
</Properties>
</file>