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-258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CSI framework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Samsung, </a:t>
            </a:r>
            <a:r>
              <a:rPr lang="en-US" dirty="0" smtClean="0"/>
              <a:t>Ericsson, AT&amp;T, KT Corporation, CATT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8.1.4.3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10637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In LTE, many CSI reporting modes exist – periodic and aperiodic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Each CSI reporting mode is dependent on (coupled with) many other parameters (e.g. codebook selection, transmission mode, </a:t>
            </a:r>
            <a:r>
              <a:rPr lang="en-US" sz="2000" dirty="0" err="1"/>
              <a:t>eMIMO</a:t>
            </a:r>
            <a:r>
              <a:rPr lang="en-US" sz="2000" dirty="0"/>
              <a:t>-Type, RS type, no. ports, …)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20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Drawbacks: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Complex couplings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/>
              <a:t>Lack of forward compatibility</a:t>
            </a:r>
            <a:endParaRPr lang="en-US" dirty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40573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CSI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10600" cy="56388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2400" b="0" dirty="0"/>
              <a:t>CSI-related settings consisting of: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CSI reporting settings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E</a:t>
            </a:r>
            <a:r>
              <a:rPr lang="en-US" sz="1600" b="0" dirty="0"/>
              <a:t>ach CSI parameter is independently configured, e.g. </a:t>
            </a:r>
            <a:r>
              <a:rPr lang="en-US" sz="1600" b="0" dirty="0" smtClean="0">
                <a:solidFill>
                  <a:srgbClr val="FF0000"/>
                </a:solidFill>
              </a:rPr>
              <a:t>time and/or frequency </a:t>
            </a:r>
            <a:r>
              <a:rPr lang="en-US" sz="1600" b="0" dirty="0" smtClean="0"/>
              <a:t>granularity</a:t>
            </a:r>
            <a:r>
              <a:rPr lang="en-US" sz="1600" b="0" dirty="0"/>
              <a:t>, ON/OFF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FFS: Details of configurability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b="0" dirty="0"/>
              <a:t>CSI parameters include at least </a:t>
            </a:r>
            <a:r>
              <a:rPr lang="en-US" sz="1600" b="0" dirty="0" smtClean="0"/>
              <a:t>RI</a:t>
            </a:r>
            <a:r>
              <a:rPr lang="en-US" sz="1600" b="0" dirty="0"/>
              <a:t>, PMI, </a:t>
            </a:r>
            <a:r>
              <a:rPr lang="en-US" sz="1600" b="0" dirty="0" smtClean="0"/>
              <a:t>CQI</a:t>
            </a:r>
            <a:r>
              <a:rPr lang="en-US" sz="1600" b="0" dirty="0"/>
              <a:t>, and CSI-RS resource </a:t>
            </a:r>
            <a:r>
              <a:rPr lang="en-US" sz="1600" b="0" dirty="0" smtClean="0"/>
              <a:t>indicator </a:t>
            </a:r>
            <a:r>
              <a:rPr lang="en-US" sz="1600" b="0" dirty="0" smtClean="0">
                <a:solidFill>
                  <a:srgbClr val="FF0000"/>
                </a:solidFill>
              </a:rPr>
              <a:t>(CRI)</a:t>
            </a:r>
            <a:endParaRPr lang="en-US" sz="1200" b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b="0" dirty="0"/>
              <a:t>RS (at least for CSI measurement) </a:t>
            </a:r>
            <a:r>
              <a:rPr lang="en-US" sz="2000" b="0" dirty="0" smtClean="0"/>
              <a:t>settings, </a:t>
            </a:r>
            <a:r>
              <a:rPr lang="en-US" sz="2000" b="0" dirty="0"/>
              <a:t>e.g. CSI-RS (CSI-IM as a speci</a:t>
            </a:r>
            <a:r>
              <a:rPr lang="en-US" sz="2000" dirty="0"/>
              <a:t>al case)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dirty="0"/>
              <a:t>FFS: Other RS for CSI </a:t>
            </a:r>
            <a:r>
              <a:rPr lang="en-US" sz="1600" dirty="0" smtClean="0"/>
              <a:t>measurement</a:t>
            </a:r>
            <a:endParaRPr lang="en-US" sz="1600" b="0" strike="sngStrike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/>
              <a:t>CSI measurement </a:t>
            </a:r>
            <a:r>
              <a:rPr lang="en-US" sz="2000" dirty="0" smtClean="0"/>
              <a:t>settings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600" dirty="0" smtClean="0">
                <a:solidFill>
                  <a:srgbClr val="FF0000"/>
                </a:solidFill>
              </a:rPr>
              <a:t>To configure which RS setting is used for a particular CSI reporting setting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800" b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2400" b="0" dirty="0"/>
              <a:t>A UE can be configured with: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b="0" i="1" dirty="0"/>
              <a:t>N</a:t>
            </a:r>
            <a:r>
              <a:rPr lang="en-US" sz="2000" b="0" dirty="0"/>
              <a:t> CSI reporting settings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b="0" i="1" dirty="0"/>
              <a:t>M</a:t>
            </a:r>
            <a:r>
              <a:rPr lang="en-US" sz="2000" b="0" dirty="0"/>
              <a:t> RS (for CSI measurement) settings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b="0" dirty="0"/>
              <a:t>CSI measurement setting configures mapping/linkage between </a:t>
            </a:r>
            <a:r>
              <a:rPr lang="en-US" sz="2000" b="0" i="1" dirty="0"/>
              <a:t>N</a:t>
            </a:r>
            <a:r>
              <a:rPr lang="en-US" sz="2000" b="0" dirty="0"/>
              <a:t> CSI reporting and </a:t>
            </a:r>
            <a:r>
              <a:rPr lang="en-US" sz="2000" b="0" i="1" dirty="0"/>
              <a:t>M</a:t>
            </a:r>
            <a:r>
              <a:rPr lang="en-US" sz="2000" b="0" dirty="0"/>
              <a:t> </a:t>
            </a:r>
            <a:r>
              <a:rPr lang="en-US" sz="2000" b="0" dirty="0" smtClean="0"/>
              <a:t>RS </a:t>
            </a:r>
            <a:r>
              <a:rPr lang="en-US" sz="2000" b="0" dirty="0" smtClean="0"/>
              <a:t>settings</a:t>
            </a:r>
            <a:endParaRPr lang="en-US" sz="2000" b="0" dirty="0" smtClean="0"/>
          </a:p>
        </p:txBody>
      </p:sp>
    </p:spTree>
    <p:extLst>
      <p:ext uri="{BB962C8B-B14F-4D97-AF65-F5344CB8AC3E}">
        <p14:creationId xmlns:p14="http://schemas.microsoft.com/office/powerpoint/2010/main" val="140969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Proposal: CSI framework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486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400" b="0" dirty="0" smtClean="0"/>
              <a:t>Transmission </a:t>
            </a:r>
            <a:r>
              <a:rPr lang="en-US" sz="2400" b="0" dirty="0"/>
              <a:t>scheme is configured </a:t>
            </a:r>
            <a:r>
              <a:rPr lang="en-US" sz="2400" b="0" dirty="0" smtClean="0"/>
              <a:t>separately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 smtClean="0"/>
              <a:t>Examples of transmission scheme: DMRS-based precoding, </a:t>
            </a:r>
            <a:r>
              <a:rPr lang="en-US" sz="2000" dirty="0" err="1" smtClean="0"/>
              <a:t>Tx</a:t>
            </a:r>
            <a:r>
              <a:rPr lang="en-US" sz="2000" dirty="0" smtClean="0"/>
              <a:t> diversity, </a:t>
            </a:r>
            <a:r>
              <a:rPr lang="en-US" sz="2000" dirty="0" smtClean="0"/>
              <a:t>…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2000" b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2400" dirty="0" smtClean="0">
                <a:solidFill>
                  <a:srgbClr val="FF0000"/>
                </a:solidFill>
              </a:rPr>
              <a:t>Examples of use case for study: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2000" dirty="0" smtClean="0">
                <a:solidFill>
                  <a:srgbClr val="FF0000"/>
                </a:solidFill>
              </a:rPr>
              <a:t>Linking/combining multiple PMI components </a:t>
            </a:r>
            <a:r>
              <a:rPr lang="en-US" sz="2000" dirty="0">
                <a:solidFill>
                  <a:srgbClr val="FF0000"/>
                </a:solidFill>
              </a:rPr>
              <a:t>(e.g. i1, i2 in LTE</a:t>
            </a:r>
            <a:r>
              <a:rPr lang="en-US" sz="2000" dirty="0" smtClean="0">
                <a:solidFill>
                  <a:srgbClr val="FF0000"/>
                </a:solidFill>
              </a:rPr>
              <a:t>) with multiple RS settings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2400" b="0" dirty="0" smtClean="0"/>
          </a:p>
        </p:txBody>
      </p:sp>
    </p:spTree>
    <p:extLst>
      <p:ext uri="{BB962C8B-B14F-4D97-AF65-F5344CB8AC3E}">
        <p14:creationId xmlns:p14="http://schemas.microsoft.com/office/powerpoint/2010/main" val="1803472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/>
              <a:t>Illustration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3340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US" sz="2400" b="0" dirty="0"/>
              <a:t>Example: N=4, M=4</a:t>
            </a:r>
            <a:endParaRPr lang="en-US" sz="24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264504"/>
              </p:ext>
            </p:extLst>
          </p:nvPr>
        </p:nvGraphicFramePr>
        <p:xfrm>
          <a:off x="1676400" y="1791644"/>
          <a:ext cx="3886200" cy="39328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2" name="Visio" r:id="rId3" imgW="3313451" imgH="3365550" progId="Visio.Drawing.11">
                  <p:embed/>
                </p:oleObj>
              </mc:Choice>
              <mc:Fallback>
                <p:oleObj name="Visio" r:id="rId3" imgW="3313451" imgH="336555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791644"/>
                        <a:ext cx="3886200" cy="393288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970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268</Words>
  <Application>Microsoft Office PowerPoint</Application>
  <PresentationFormat>On-screen Show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Visio</vt:lpstr>
      <vt:lpstr>WF on CSI framework for NR</vt:lpstr>
      <vt:lpstr>Background</vt:lpstr>
      <vt:lpstr>Proposal: CSI framework</vt:lpstr>
      <vt:lpstr>Proposal: CSI framework</vt:lpstr>
      <vt:lpstr>Illustration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Eko Onggosanusi</cp:lastModifiedBy>
  <cp:revision>34</cp:revision>
  <dcterms:created xsi:type="dcterms:W3CDTF">2016-09-09T20:37:00Z</dcterms:created>
  <dcterms:modified xsi:type="dcterms:W3CDTF">2016-10-12T15:17:22Z</dcterms:modified>
</cp:coreProperties>
</file>