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88" y="-8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Aperiodic CSI-RS </a:t>
            </a:r>
            <a:br>
              <a:rPr lang="en-US" dirty="0" smtClean="0"/>
            </a:br>
            <a:r>
              <a:rPr lang="en-US" dirty="0" smtClean="0"/>
              <a:t>for </a:t>
            </a:r>
            <a:r>
              <a:rPr lang="en-US" dirty="0" err="1" smtClean="0"/>
              <a:t>eFD</a:t>
            </a:r>
            <a:r>
              <a:rPr lang="en-US" dirty="0" smtClean="0"/>
              <a:t>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Samsung, CATT, LG Electronics, Nokia, Alcatel-Lucent Shanghai Bell, ZTE, ZTE Microelectronics,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KT Corporation, AT&amp;T, Mitsubishi Electric, Straight Path, </a:t>
            </a:r>
            <a:r>
              <a:rPr lang="en-US" sz="2800" dirty="0" smtClean="0"/>
              <a:t>Qualcomm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7.2.2.5.1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smtClean="0">
                <a:ea typeface="Gulim" pitchFamily="34" charset="-127"/>
              </a:rPr>
              <a:t>10635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534400" cy="4754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800" dirty="0" smtClean="0"/>
              <a:t>In RAN1#86, the following was agreed for Activation/Release mechanism for aperiodic and “multi-shot” CSI-RS:</a:t>
            </a:r>
            <a:endParaRPr lang="en-US" sz="2800" dirty="0"/>
          </a:p>
          <a:p>
            <a:pPr lvl="1"/>
            <a:r>
              <a:rPr lang="en-US" sz="2400" i="1" dirty="0"/>
              <a:t>Choose at least one of the following alternatives for activation/release mechanism (TBD in RAN1#86bis)</a:t>
            </a:r>
          </a:p>
          <a:p>
            <a:pPr lvl="2"/>
            <a:r>
              <a:rPr lang="en-US" sz="2000" i="1" dirty="0"/>
              <a:t>Alt1. Using UL grant(s)</a:t>
            </a:r>
          </a:p>
          <a:p>
            <a:pPr lvl="3"/>
            <a:r>
              <a:rPr lang="en-US" sz="1800" i="1" dirty="0"/>
              <a:t>FFS: Support for cross-carrier activation/release</a:t>
            </a:r>
          </a:p>
          <a:p>
            <a:pPr lvl="2"/>
            <a:r>
              <a:rPr lang="en-US" sz="2000" i="1" dirty="0"/>
              <a:t>Alt2. Using MAC CE</a:t>
            </a:r>
          </a:p>
          <a:p>
            <a:pPr lvl="2"/>
            <a:r>
              <a:rPr lang="en-US" sz="2000" i="1" dirty="0"/>
              <a:t>Other alternatives are not precluded</a:t>
            </a:r>
          </a:p>
          <a:p>
            <a:pPr lvl="2"/>
            <a:r>
              <a:rPr lang="en-US" sz="2000" i="1" dirty="0"/>
              <a:t>FFS the values of X and Y, max value of </a:t>
            </a:r>
            <a:r>
              <a:rPr lang="en-US" sz="2000" b="1" i="1" dirty="0"/>
              <a:t>N </a:t>
            </a:r>
            <a:r>
              <a:rPr lang="en-US" sz="2000" i="1" dirty="0"/>
              <a:t>(or the value of N), how to signal N</a:t>
            </a:r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For </a:t>
            </a:r>
            <a:r>
              <a:rPr lang="en-GB" dirty="0" smtClean="0"/>
              <a:t>activation/release mechanism:</a:t>
            </a:r>
            <a:endParaRPr lang="en-US" dirty="0"/>
          </a:p>
          <a:p>
            <a:pPr lvl="1"/>
            <a:r>
              <a:rPr lang="en-GB" dirty="0" smtClean="0"/>
              <a:t>MAC CE is used to signal the choice of </a:t>
            </a:r>
            <a:r>
              <a:rPr lang="en-GB" i="1" dirty="0" smtClean="0"/>
              <a:t>N</a:t>
            </a:r>
            <a:r>
              <a:rPr lang="en-GB" dirty="0" smtClean="0"/>
              <a:t> out of </a:t>
            </a:r>
            <a:r>
              <a:rPr lang="en-GB" i="1" dirty="0" smtClean="0"/>
              <a:t>K</a:t>
            </a:r>
            <a:r>
              <a:rPr lang="en-GB" dirty="0" smtClean="0"/>
              <a:t> RRC-configured CSI-RS resources</a:t>
            </a:r>
            <a:endParaRPr lang="en-US" dirty="0"/>
          </a:p>
          <a:p>
            <a:pPr lvl="2"/>
            <a:r>
              <a:rPr lang="en-GB" dirty="0" smtClean="0"/>
              <a:t>The </a:t>
            </a:r>
            <a:r>
              <a:rPr lang="en-GB" dirty="0"/>
              <a:t>value of </a:t>
            </a:r>
            <a:r>
              <a:rPr lang="en-GB" i="1" dirty="0"/>
              <a:t>N</a:t>
            </a:r>
            <a:r>
              <a:rPr lang="en-GB" dirty="0"/>
              <a:t> is configurable via higher-layer signalling and upper bounded by a UE capability parameter </a:t>
            </a:r>
            <a:r>
              <a:rPr lang="en-GB" dirty="0" err="1" smtClean="0"/>
              <a:t>Nmax</a:t>
            </a:r>
            <a:endParaRPr lang="en-US" sz="3200" dirty="0"/>
          </a:p>
          <a:p>
            <a:pPr lvl="3"/>
            <a:r>
              <a:rPr lang="en-US" sz="1800" dirty="0" err="1" smtClean="0"/>
              <a:t>Nmax</a:t>
            </a:r>
            <a:r>
              <a:rPr lang="en-US" sz="1800" dirty="0" smtClean="0"/>
              <a:t> </a:t>
            </a:r>
            <a:r>
              <a:rPr lang="en-US" sz="1800" dirty="0"/>
              <a:t>for aperiodic and multi-shot periodic CSI-RS can be </a:t>
            </a:r>
            <a:r>
              <a:rPr lang="en-US" sz="1800" dirty="0" smtClean="0"/>
              <a:t>different.</a:t>
            </a:r>
            <a:endParaRPr lang="en-US" sz="2800" dirty="0"/>
          </a:p>
          <a:p>
            <a:pPr lvl="2"/>
            <a:r>
              <a:rPr lang="en-GB" dirty="0" smtClean="0"/>
              <a:t>When</a:t>
            </a:r>
            <a:r>
              <a:rPr lang="en-GB" i="1" dirty="0" smtClean="0"/>
              <a:t> </a:t>
            </a:r>
            <a:r>
              <a:rPr lang="en-GB" i="1" dirty="0"/>
              <a:t>K </a:t>
            </a:r>
            <a:r>
              <a:rPr lang="en-GB" dirty="0"/>
              <a:t>≤ 2</a:t>
            </a:r>
            <a:r>
              <a:rPr lang="en-GB" i="1" dirty="0"/>
              <a:t>, N=K; </a:t>
            </a:r>
            <a:r>
              <a:rPr lang="en-GB" dirty="0"/>
              <a:t>else (when </a:t>
            </a:r>
            <a:r>
              <a:rPr lang="en-GB" i="1" dirty="0"/>
              <a:t>K </a:t>
            </a:r>
            <a:r>
              <a:rPr lang="en-GB" dirty="0"/>
              <a:t>&gt; 2)</a:t>
            </a:r>
            <a:r>
              <a:rPr lang="en-GB" i="1" dirty="0"/>
              <a:t> N</a:t>
            </a:r>
            <a:r>
              <a:rPr lang="en-GB" dirty="0"/>
              <a:t> = {1, 2, …, min(4,</a:t>
            </a:r>
            <a:r>
              <a:rPr lang="en-GB" i="1" dirty="0"/>
              <a:t>K</a:t>
            </a:r>
            <a:r>
              <a:rPr lang="en-GB" dirty="0" smtClean="0"/>
              <a:t>)}</a:t>
            </a:r>
            <a:endParaRPr lang="en-US" sz="3600" dirty="0"/>
          </a:p>
          <a:p>
            <a:pPr lvl="3"/>
            <a:r>
              <a:rPr lang="en-US" sz="1800" dirty="0" smtClean="0"/>
              <a:t>Note</a:t>
            </a:r>
            <a:r>
              <a:rPr lang="en-US" sz="1800" dirty="0"/>
              <a:t>: If the above value of </a:t>
            </a:r>
            <a:r>
              <a:rPr lang="en-US" sz="1800" i="1" dirty="0"/>
              <a:t>N</a:t>
            </a:r>
            <a:r>
              <a:rPr lang="en-US" sz="1800" dirty="0"/>
              <a:t> exceeds </a:t>
            </a:r>
            <a:r>
              <a:rPr lang="en-US" sz="1800" dirty="0" err="1"/>
              <a:t>Nmax</a:t>
            </a:r>
            <a:r>
              <a:rPr lang="en-US" sz="1800" dirty="0"/>
              <a:t>, </a:t>
            </a:r>
            <a:r>
              <a:rPr lang="en-US" sz="1800" i="1" dirty="0"/>
              <a:t>N</a:t>
            </a:r>
            <a:r>
              <a:rPr lang="en-US" sz="1800" dirty="0"/>
              <a:t> = </a:t>
            </a:r>
            <a:r>
              <a:rPr lang="en-US" sz="1800" dirty="0" err="1"/>
              <a:t>Nmax</a:t>
            </a:r>
            <a:r>
              <a:rPr lang="en-US" sz="1800" dirty="0"/>
              <a:t> is used </a:t>
            </a:r>
            <a:r>
              <a:rPr lang="en-US" sz="1800" dirty="0" smtClean="0"/>
              <a:t>instead.</a:t>
            </a:r>
            <a:endParaRPr lang="en-US" sz="2800" dirty="0"/>
          </a:p>
          <a:p>
            <a:pPr lvl="3"/>
            <a:r>
              <a:rPr lang="en-GB" sz="1800" dirty="0" smtClean="0"/>
              <a:t>Note</a:t>
            </a:r>
            <a:r>
              <a:rPr lang="en-GB" sz="1800" dirty="0"/>
              <a:t>: Activation/release mechanism is skipped for aperiodic CSI-RS when  </a:t>
            </a:r>
            <a:r>
              <a:rPr lang="en-GB" sz="1800" i="1" dirty="0"/>
              <a:t>K</a:t>
            </a:r>
            <a:r>
              <a:rPr lang="en-GB" sz="1800" dirty="0"/>
              <a:t> = 1 or </a:t>
            </a:r>
            <a:r>
              <a:rPr lang="en-GB" sz="1800" i="1" dirty="0"/>
              <a:t>N</a:t>
            </a:r>
            <a:endParaRPr lang="en-GB" sz="1800" dirty="0" smtClean="0"/>
          </a:p>
          <a:p>
            <a:pPr lvl="0"/>
            <a:r>
              <a:rPr lang="en-GB" dirty="0" smtClean="0"/>
              <a:t>The above MAC-CE-based </a:t>
            </a:r>
            <a:r>
              <a:rPr lang="en-GB" dirty="0"/>
              <a:t>activation/release mechanism is used for </a:t>
            </a:r>
            <a:r>
              <a:rPr lang="en-GB" dirty="0" smtClean="0"/>
              <a:t>both aperiodic </a:t>
            </a:r>
            <a:r>
              <a:rPr lang="en-GB" dirty="0"/>
              <a:t>and “multi-shot” CSI-RS</a:t>
            </a:r>
            <a:r>
              <a:rPr lang="en-GB" dirty="0" smtClean="0"/>
              <a:t>.</a:t>
            </a:r>
          </a:p>
          <a:p>
            <a:pPr lvl="0"/>
            <a:endParaRPr lang="en-GB" dirty="0"/>
          </a:p>
          <a:p>
            <a:pPr lvl="0"/>
            <a:endParaRPr lang="en-US" dirty="0"/>
          </a:p>
          <a:p>
            <a:pPr marL="0" marR="95250" lv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 smtClean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247</Words>
  <Application>Microsoft Office PowerPoint</Application>
  <PresentationFormat>On-screen Show 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Aperiodic CSI-RS  for eFD-MIMO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96</cp:revision>
  <dcterms:created xsi:type="dcterms:W3CDTF">2016-09-09T20:37:00Z</dcterms:created>
  <dcterms:modified xsi:type="dcterms:W3CDTF">2016-10-12T15:57:50Z</dcterms:modified>
</cp:coreProperties>
</file>