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74" r:id="rId3"/>
    <p:sldId id="281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59" autoAdjust="0"/>
    <p:restoredTop sz="94660"/>
  </p:normalViewPr>
  <p:slideViewPr>
    <p:cSldViewPr>
      <p:cViewPr varScale="1">
        <p:scale>
          <a:sx n="70" d="100"/>
          <a:sy n="70" d="100"/>
        </p:scale>
        <p:origin x="-149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10/11/2016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Sequence Collision in Uplink DMRS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smtClean="0">
                <a:solidFill>
                  <a:schemeClr val="tx1"/>
                </a:solidFill>
              </a:rPr>
              <a:t>HiSilicon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>
              <a:defRPr/>
            </a:pP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228600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86</a:t>
            </a:r>
            <a:r>
              <a:rPr lang="en-US" altLang="zh-CN" sz="1800" b="1" dirty="0" smtClean="0"/>
              <a:t>bis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  </a:t>
            </a:r>
            <a:r>
              <a:rPr lang="ru-RU" altLang="ru-RU" sz="1800" b="1" dirty="0" smtClean="0"/>
              <a:t>R1-16</a:t>
            </a:r>
            <a:r>
              <a:rPr lang="en-US" altLang="ru-RU" sz="1800" b="1" dirty="0" smtClean="0"/>
              <a:t>10612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1800" b="1" dirty="0"/>
              <a:t>Lisbon, Portugal 10</a:t>
            </a:r>
            <a:r>
              <a:rPr lang="en-US" altLang="zh-CN" sz="1800" b="1" baseline="30000" dirty="0"/>
              <a:t>th</a:t>
            </a:r>
            <a:r>
              <a:rPr lang="en-US" altLang="zh-CN" sz="1800" b="1" dirty="0"/>
              <a:t> - 14</a:t>
            </a:r>
            <a:r>
              <a:rPr lang="en-US" altLang="zh-CN" sz="1800" b="1" baseline="30000" dirty="0"/>
              <a:t>th</a:t>
            </a:r>
            <a:r>
              <a:rPr lang="en-US" altLang="zh-CN" sz="1800" b="1" dirty="0"/>
              <a:t> October 2016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7.2.2.3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altLang="ru-RU" dirty="0" smtClean="0"/>
              <a:t>Background</a:t>
            </a:r>
            <a:endParaRPr lang="ru-RU" altLang="ru-RU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305800" cy="51816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GB" dirty="0" smtClean="0"/>
              <a:t>Sequence collision may exist in the following cases:</a:t>
            </a:r>
            <a:endParaRPr lang="en-US" sz="2800" dirty="0" smtClean="0"/>
          </a:p>
          <a:p>
            <a:pPr lvl="0"/>
            <a:r>
              <a:rPr lang="en-GB" dirty="0" smtClean="0"/>
              <a:t>DMRS with RPF=4 in cell 1 and legacy DMRS in cell 2</a:t>
            </a:r>
            <a:endParaRPr lang="en-US" sz="2800" dirty="0" smtClean="0"/>
          </a:p>
          <a:p>
            <a:pPr lvl="1"/>
            <a:r>
              <a:rPr lang="en-GB" dirty="0" smtClean="0"/>
              <a:t>Sequence collision between DMRS with RPF=4 and quarterly extracted sequence from legacy DMRS</a:t>
            </a:r>
            <a:endParaRPr lang="en-US" sz="2400" dirty="0" smtClean="0"/>
          </a:p>
          <a:p>
            <a:pPr lvl="1"/>
            <a:r>
              <a:rPr lang="en-GB" dirty="0" smtClean="0"/>
              <a:t>Sequence collision happens when      is equal to</a:t>
            </a:r>
            <a:r>
              <a:rPr lang="en-US" sz="2400" dirty="0" smtClean="0"/>
              <a:t>        </a:t>
            </a:r>
            <a:r>
              <a:rPr lang="en-GB" dirty="0" smtClean="0"/>
              <a:t>.</a:t>
            </a:r>
            <a:endParaRPr lang="en-US" sz="2400" dirty="0" smtClean="0"/>
          </a:p>
          <a:p>
            <a:pPr lvl="0"/>
            <a:r>
              <a:rPr lang="en-GB" dirty="0" smtClean="0"/>
              <a:t>DMRS with RPF=4 in cell 1 and DMRS with RPF=2 in cell 2</a:t>
            </a:r>
            <a:endParaRPr lang="en-US" sz="2800" dirty="0" smtClean="0"/>
          </a:p>
          <a:p>
            <a:pPr lvl="1"/>
            <a:r>
              <a:rPr lang="en-GB" dirty="0" smtClean="0"/>
              <a:t>Sequence collision between DMRS with RPF=4 and even elements extracted sequence from DMRS with RPF=2</a:t>
            </a:r>
            <a:endParaRPr lang="en-US" sz="2400" dirty="0" smtClean="0"/>
          </a:p>
          <a:p>
            <a:pPr lvl="1"/>
            <a:r>
              <a:rPr lang="en-GB" dirty="0" smtClean="0"/>
              <a:t>Sequence collision happens when     is equal to     </a:t>
            </a:r>
            <a:r>
              <a:rPr lang="en-US" sz="2400" dirty="0" smtClean="0"/>
              <a:t> </a:t>
            </a:r>
            <a:r>
              <a:rPr lang="en-GB" dirty="0" smtClean="0"/>
              <a:t>.</a:t>
            </a:r>
            <a:endParaRPr lang="en-US" sz="2400" dirty="0" smtClean="0"/>
          </a:p>
          <a:p>
            <a:endParaRPr lang="en-US" altLang="zh-CN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5867400" y="3505200"/>
          <a:ext cx="304800" cy="457200"/>
        </p:xfrm>
        <a:graphic>
          <a:graphicData uri="http://schemas.openxmlformats.org/presentationml/2006/ole">
            <p:oleObj spid="_x0000_s2049" r:id="rId3" imgW="152334" imgH="228501" progId="">
              <p:embed/>
            </p:oleObj>
          </a:graphicData>
        </a:graphic>
      </p:graphicFrame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7620000" y="3595255"/>
          <a:ext cx="508000" cy="381000"/>
        </p:xfrm>
        <a:graphic>
          <a:graphicData uri="http://schemas.openxmlformats.org/presentationml/2006/ole">
            <p:oleObj spid="_x0000_s2051" r:id="rId4" imgW="304668" imgH="228501" progId="">
              <p:embed/>
            </p:oleObj>
          </a:graphicData>
        </a:graphic>
      </p:graphicFrame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7543800" y="6026725"/>
          <a:ext cx="457200" cy="406400"/>
        </p:xfrm>
        <a:graphic>
          <a:graphicData uri="http://schemas.openxmlformats.org/presentationml/2006/ole">
            <p:oleObj spid="_x0000_s2053" r:id="rId5" imgW="253890" imgH="228501" progId="">
              <p:embed/>
            </p:oleObj>
          </a:graphicData>
        </a:graphic>
      </p:graphicFrame>
      <p:graphicFrame>
        <p:nvGraphicFramePr>
          <p:cNvPr id="2055" name="Object 7"/>
          <p:cNvGraphicFramePr>
            <a:graphicFrameLocks noChangeAspect="1"/>
          </p:cNvGraphicFramePr>
          <p:nvPr/>
        </p:nvGraphicFramePr>
        <p:xfrm>
          <a:off x="5867400" y="5943600"/>
          <a:ext cx="304800" cy="457200"/>
        </p:xfrm>
        <a:graphic>
          <a:graphicData uri="http://schemas.openxmlformats.org/presentationml/2006/ole">
            <p:oleObj spid="_x0000_s2055" r:id="rId6" imgW="152334" imgH="228501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382000" cy="4724400"/>
          </a:xfrm>
        </p:spPr>
        <p:txBody>
          <a:bodyPr/>
          <a:lstStyle/>
          <a:p>
            <a:pPr lvl="0"/>
            <a:r>
              <a:rPr lang="en-US" dirty="0" smtClean="0"/>
              <a:t>Root sequence index for DMRS with RPF=2 is determined with 4*q, wherein, q is the root sequence index of legacy DMRS sequence in the cell. </a:t>
            </a:r>
            <a:r>
              <a:rPr lang="en-US" b="1" dirty="0" smtClean="0"/>
              <a:t> </a:t>
            </a:r>
            <a:endParaRPr lang="en-US" dirty="0" smtClean="0"/>
          </a:p>
          <a:p>
            <a:pPr lvl="0"/>
            <a:r>
              <a:rPr lang="en-US" dirty="0" smtClean="0"/>
              <a:t>Root sequence index for DMRS with RPF=4 is determined with 16*q, wherein, q is the root sequence index of legacy DMRS sequence in the cell. </a:t>
            </a:r>
            <a:r>
              <a:rPr lang="en-US" b="1" dirty="0" smtClean="0"/>
              <a:t> </a:t>
            </a:r>
            <a:endParaRPr lang="en-US" dirty="0" smtClean="0"/>
          </a:p>
          <a:p>
            <a:endParaRPr lang="en-US" dirty="0" smtClean="0"/>
          </a:p>
          <a:p>
            <a:endParaRPr lang="en-US" sz="2800" dirty="0" smtClean="0"/>
          </a:p>
          <a:p>
            <a:pPr lvl="0">
              <a:buNone/>
            </a:pPr>
            <a:endParaRPr lang="en-US" altLang="zh-CN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8067427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</Words>
  <Application>Microsoft Office PowerPoint</Application>
  <PresentationFormat>全屏显示(4:3)</PresentationFormat>
  <Paragraphs>20</Paragraphs>
  <Slides>3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Sequence Collision in Uplink DMRS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2016-10-11T08:12:52Z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40d21673-d7b4-4304-a944-e820eb6bfd81</vt:lpwstr>
  </property>
  <property fmtid="{D5CDD505-2E9C-101B-9397-08002B2CF9AE}" pid="3" name="CTP_TimeStamp">
    <vt:lpwstr>2016-08-15 12:37:34Z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1476171701</vt:lpwstr>
  </property>
</Properties>
</file>