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696" autoAdjust="0"/>
    <p:restoredTop sz="94700" autoAdjust="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on </a:t>
            </a:r>
            <a:r>
              <a:rPr lang="en-US" altLang="ko-KR" dirty="0" err="1" smtClean="0"/>
              <a:t>Nk</a:t>
            </a:r>
            <a:r>
              <a:rPr lang="en-US" altLang="ko-KR" dirty="0" smtClean="0"/>
              <a:t> and Mk </a:t>
            </a:r>
            <a:br>
              <a:rPr lang="en-US" altLang="ko-KR" dirty="0" smtClean="0"/>
            </a:br>
            <a:r>
              <a:rPr lang="en-US" altLang="ko-KR" dirty="0" smtClean="0"/>
              <a:t>for {20, 28}-port CSI-RS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ko-KR" dirty="0" smtClean="0"/>
              <a:t>Samsung, LGE, CATT, Nokia, ASB,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Intel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46623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86-bis</a:t>
            </a:r>
            <a:endParaRPr kumimoji="1" lang="zh-CN" altLang="zh-CN" sz="2000" dirty="0"/>
          </a:p>
          <a:p>
            <a:r>
              <a:rPr kumimoji="1" lang="en-US" altLang="zh-CN" sz="2000" dirty="0"/>
              <a:t>Lisbon, Portugal, 10th – 14th October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7.2.2.4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80313" y="381002"/>
            <a:ext cx="1763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10595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4332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b="1" dirty="0" smtClean="0"/>
              <a:t>Agreements in RAN1#86</a:t>
            </a:r>
            <a:endParaRPr lang="ko-KR" altLang="ko-KR" sz="2400" dirty="0"/>
          </a:p>
          <a:p>
            <a:pPr lvl="1"/>
            <a:r>
              <a:rPr lang="en-US" altLang="ko-KR" sz="2000" dirty="0"/>
              <a:t>For {24, 32} ports, ∑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M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∈ {24, 32}, M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= 8, where M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is the same for all k</a:t>
            </a:r>
            <a:endParaRPr lang="ko-KR" altLang="ko-KR" sz="2000" dirty="0"/>
          </a:p>
          <a:p>
            <a:pPr lvl="1"/>
            <a:r>
              <a:rPr lang="en-US" altLang="ko-KR" sz="2000" dirty="0"/>
              <a:t>For {20, 28} ports, ∑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M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∈ {20, 28}, M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= 4, where, at least for CDM-2, M</a:t>
            </a:r>
            <a:r>
              <a:rPr lang="en-US" altLang="ko-KR" sz="2000" baseline="-25000" dirty="0"/>
              <a:t>k</a:t>
            </a:r>
            <a:r>
              <a:rPr lang="en-US" altLang="ko-KR" sz="2000" dirty="0"/>
              <a:t> is the same for all k </a:t>
            </a:r>
            <a:endParaRPr lang="ko-KR" altLang="ko-KR" sz="2000" dirty="0"/>
          </a:p>
          <a:p>
            <a:pPr lvl="2"/>
            <a:r>
              <a:rPr lang="en-US" altLang="ko-KR" sz="1600" dirty="0"/>
              <a:t>FFS whether M</a:t>
            </a:r>
            <a:r>
              <a:rPr lang="en-US" altLang="ko-KR" sz="1600" baseline="-25000" dirty="0"/>
              <a:t>k</a:t>
            </a:r>
            <a:r>
              <a:rPr lang="en-US" altLang="ko-KR" sz="1600" dirty="0"/>
              <a:t> = 8 is also supported,  and if so, whether M</a:t>
            </a:r>
            <a:r>
              <a:rPr lang="en-US" altLang="ko-KR" sz="1600" baseline="-25000" dirty="0"/>
              <a:t>k</a:t>
            </a:r>
            <a:r>
              <a:rPr lang="en-US" altLang="ko-KR" sz="1600" dirty="0"/>
              <a:t> is the same or different for different k for CDM-4</a:t>
            </a:r>
            <a:endParaRPr lang="ko-KR" altLang="ko-KR" sz="1600" dirty="0"/>
          </a:p>
          <a:p>
            <a:pPr lvl="1"/>
            <a:r>
              <a:rPr lang="en-US" altLang="ko-KR" sz="2000" dirty="0"/>
              <a:t>FFS port indexing</a:t>
            </a:r>
            <a:endParaRPr lang="ko-KR" altLang="ko-KR" sz="2000" dirty="0"/>
          </a:p>
          <a:p>
            <a:pPr lvl="1"/>
            <a:r>
              <a:rPr lang="en-US" altLang="ko-KR" sz="2000" dirty="0"/>
              <a:t>In Rel-14, CDM-2 and CDM-4 is supported. </a:t>
            </a:r>
            <a:endParaRPr lang="ko-KR" altLang="ko-KR" sz="2000" dirty="0"/>
          </a:p>
          <a:p>
            <a:pPr lvl="2"/>
            <a:r>
              <a:rPr lang="en-US" altLang="ko-KR" sz="1600" dirty="0"/>
              <a:t>For CDM-2, port numbering in Rel-13 is reused in order to share CSI-RS with legacy UEs. </a:t>
            </a:r>
            <a:endParaRPr lang="ko-KR" altLang="ko-KR" sz="1600" dirty="0"/>
          </a:p>
          <a:p>
            <a:pPr lvl="2"/>
            <a:r>
              <a:rPr lang="en-US" altLang="ko-KR" sz="1600" dirty="0"/>
              <a:t>FFS CDM-4 port numbering</a:t>
            </a:r>
            <a:endParaRPr lang="ko-KR" altLang="ko-KR" sz="16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4775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400" dirty="0"/>
              <a:t>For {</a:t>
            </a:r>
            <a:r>
              <a:rPr lang="en-US" altLang="ko-KR" sz="2400" dirty="0" smtClean="0"/>
              <a:t>20, 28} </a:t>
            </a:r>
            <a:r>
              <a:rPr lang="en-US" altLang="ko-KR" sz="2400" dirty="0"/>
              <a:t>ports, ∑</a:t>
            </a:r>
            <a:r>
              <a:rPr lang="en-US" altLang="ko-KR" sz="2400" baseline="-25000" dirty="0"/>
              <a:t>k</a:t>
            </a:r>
            <a:r>
              <a:rPr lang="en-US" altLang="ko-KR" sz="2400" dirty="0"/>
              <a:t> M</a:t>
            </a:r>
            <a:r>
              <a:rPr lang="en-US" altLang="ko-KR" sz="2400" baseline="-25000" dirty="0"/>
              <a:t>k</a:t>
            </a:r>
            <a:r>
              <a:rPr lang="en-US" altLang="ko-KR" sz="2400" dirty="0"/>
              <a:t> ∈ {</a:t>
            </a:r>
            <a:r>
              <a:rPr lang="en-US" altLang="ko-KR" sz="2400" dirty="0" smtClean="0"/>
              <a:t>20, 28}, </a:t>
            </a:r>
            <a:r>
              <a:rPr lang="en-US" altLang="ko-KR" sz="2400" dirty="0"/>
              <a:t>M</a:t>
            </a:r>
            <a:r>
              <a:rPr lang="en-US" altLang="ko-KR" sz="2400" baseline="-25000" dirty="0"/>
              <a:t>k</a:t>
            </a:r>
            <a:r>
              <a:rPr lang="en-US" altLang="ko-KR" sz="2400" dirty="0"/>
              <a:t> = </a:t>
            </a:r>
            <a:r>
              <a:rPr lang="en-US" altLang="ko-KR" sz="2400" dirty="0" smtClean="0"/>
              <a:t>4, </a:t>
            </a:r>
            <a:r>
              <a:rPr lang="en-US" altLang="ko-KR" sz="2400" dirty="0"/>
              <a:t>where M</a:t>
            </a:r>
            <a:r>
              <a:rPr lang="en-US" altLang="ko-KR" sz="2400" baseline="-25000" dirty="0"/>
              <a:t>k</a:t>
            </a:r>
            <a:r>
              <a:rPr lang="en-US" altLang="ko-KR" sz="2400" dirty="0"/>
              <a:t> is the same for all </a:t>
            </a:r>
            <a:r>
              <a:rPr lang="en-US" altLang="ko-KR" sz="2400" dirty="0" smtClean="0"/>
              <a:t>k </a:t>
            </a:r>
            <a:endParaRPr lang="en-US" altLang="ko-KR" sz="2400" dirty="0"/>
          </a:p>
          <a:p>
            <a:pPr marL="742950" lvl="2" indent="-342900"/>
            <a:r>
              <a:rPr lang="en-US" altLang="ko-KR" sz="2000" dirty="0" smtClean="0"/>
              <a:t>At least for CDM-4</a:t>
            </a:r>
          </a:p>
          <a:p>
            <a:pPr marL="400050" lvl="2" indent="0">
              <a:buNone/>
            </a:pPr>
            <a:endParaRPr lang="ko-KR" altLang="ko-KR" sz="20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703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201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Nk and Mk  for {20, 28}-port CSI-RS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Nk and Mk  for {20, 28}-port CSI-RS</dc:title>
  <dc:creator>Microsoft Corporation</dc:creator>
  <cp:lastModifiedBy>Windows 사용자</cp:lastModifiedBy>
  <cp:revision>13</cp:revision>
  <dcterms:created xsi:type="dcterms:W3CDTF">2006-10-05T04:04:58Z</dcterms:created>
  <dcterms:modified xsi:type="dcterms:W3CDTF">2016-10-11T09:44:28Z</dcterms:modified>
</cp:coreProperties>
</file>