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/>
              <a:t>WF </a:t>
            </a:r>
            <a:r>
              <a:rPr lang="en-US" altLang="zh-CN" dirty="0"/>
              <a:t>on the Presence of NRS on Non-anchor PRBs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Nokia/Alcatel-Lucent Shanghai Bell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dirty="0"/>
              <a:t>R1-1610554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7.2.9.3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253" y="1124744"/>
            <a:ext cx="8229600" cy="504056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In Rel-13, the UE idle mode measurement can only be done on the anchor carrier</a:t>
            </a:r>
          </a:p>
          <a:p>
            <a:pPr hangingPunct="0"/>
            <a:r>
              <a:rPr lang="en-US" dirty="0"/>
              <a:t>In </a:t>
            </a:r>
            <a:r>
              <a:rPr lang="en-US" dirty="0" err="1"/>
              <a:t>Rel</a:t>
            </a:r>
            <a:r>
              <a:rPr lang="sv-SE" dirty="0"/>
              <a:t>-</a:t>
            </a:r>
            <a:r>
              <a:rPr lang="en-US" dirty="0"/>
              <a:t>13, the network only needs to turn NRS on before establishing the RRC connection when redirects the UE to the non-anchor carriers. </a:t>
            </a:r>
          </a:p>
          <a:p>
            <a:pPr hangingPunct="0"/>
            <a:r>
              <a:rPr lang="en-US" dirty="0"/>
              <a:t>NB-</a:t>
            </a:r>
            <a:r>
              <a:rPr lang="sv-SE" dirty="0"/>
              <a:t>IoT </a:t>
            </a:r>
            <a:r>
              <a:rPr lang="en-US" dirty="0"/>
              <a:t>anchor carrier can provide better measurement performance.</a:t>
            </a:r>
          </a:p>
          <a:p>
            <a:pPr hangingPunct="0"/>
            <a:r>
              <a:rPr lang="en-US" dirty="0"/>
              <a:t>Retuning time is relatively fast based on previous studies. </a:t>
            </a:r>
          </a:p>
          <a:p>
            <a:pPr hangingPunct="0"/>
            <a:r>
              <a:rPr lang="en-US" dirty="0"/>
              <a:t>Ran2 agreed</a:t>
            </a:r>
          </a:p>
          <a:p>
            <a:pPr lvl="1" hangingPunct="0"/>
            <a:r>
              <a:rPr lang="en-US" dirty="0"/>
              <a:t>Anchor carrier RSRP should be used for NPRACH selection.</a:t>
            </a:r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REL-14NB-IoT, RRC_IDLE mode mobility measurement and RSRP for NPRACH is performed on the anchor carrier only.</a:t>
            </a:r>
            <a:endParaRPr lang="sv-SE" dirty="0"/>
          </a:p>
          <a:p>
            <a:pPr marL="457200" lvl="1" indent="0">
              <a:buNone/>
            </a:pPr>
            <a:endParaRPr 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12807</TotalTime>
  <Words>130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the Presence of NRS on Non-anchor PRBs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1147</cp:revision>
  <dcterms:created xsi:type="dcterms:W3CDTF">2015-04-22T00:12:23Z</dcterms:created>
  <dcterms:modified xsi:type="dcterms:W3CDTF">2016-10-13T16:22:16Z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