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/>
              <a:t>Draft_WF</a:t>
            </a:r>
            <a:r>
              <a:rPr lang="en-US" altLang="zh-CN" dirty="0"/>
              <a:t> on NB IoT SC-MTCH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R1-1610552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 – 14th Oct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7.2.9.2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lvl="0" hangingPunct="0"/>
            <a:r>
              <a:rPr lang="en-US" altLang="zh-CN" dirty="0">
                <a:latin typeface="Arial" pitchFamily="34" charset="0"/>
                <a:cs typeface="Arial" pitchFamily="34" charset="0"/>
              </a:rPr>
              <a:t>In NB-</a:t>
            </a:r>
            <a:r>
              <a:rPr lang="en-US" altLang="zh-CN" dirty="0" err="1">
                <a:latin typeface="Arial" pitchFamily="34" charset="0"/>
                <a:cs typeface="Arial" pitchFamily="34" charset="0"/>
              </a:rPr>
              <a:t>IoT’s</a:t>
            </a:r>
            <a:r>
              <a:rPr lang="en-US" altLang="zh-CN" dirty="0">
                <a:latin typeface="Arial" pitchFamily="34" charset="0"/>
                <a:cs typeface="Arial" pitchFamily="34" charset="0"/>
              </a:rPr>
              <a:t> Rel-14 WID, multi-cast downlink transmission is expected to be supported based on Rel-13 SC-PTM</a:t>
            </a:r>
            <a:endParaRPr lang="zh-CN" altLang="zh-CN" dirty="0">
              <a:latin typeface="Arial" pitchFamily="34" charset="0"/>
              <a:cs typeface="Arial" pitchFamily="34" charset="0"/>
            </a:endParaRPr>
          </a:p>
          <a:p>
            <a:pPr lvl="1" hangingPunct="0"/>
            <a:r>
              <a:rPr lang="en-US" altLang="zh-CN" i="1" dirty="0">
                <a:latin typeface="Arial" pitchFamily="34" charset="0"/>
                <a:cs typeface="Arial" pitchFamily="34" charset="0"/>
              </a:rPr>
              <a:t>Introduction of necessary enhancements to support narrowband operation, e.g. support of NPDCCH, and coverage enhancement, e.g. repetitions</a:t>
            </a:r>
          </a:p>
          <a:p>
            <a:pPr hangingPunct="0"/>
            <a:r>
              <a:rPr lang="en-US" altLang="zh-CN" dirty="0">
                <a:latin typeface="Arial" pitchFamily="34" charset="0"/>
                <a:cs typeface="Arial" pitchFamily="34" charset="0"/>
              </a:rPr>
              <a:t>The amount of UEs that are listen to multicast can be large, and it is difficult to support PHY feedback from each UE. </a:t>
            </a:r>
          </a:p>
          <a:p>
            <a:pPr hangingPunct="0"/>
            <a:r>
              <a:rPr lang="en-US" altLang="zh-CN" dirty="0">
                <a:latin typeface="Arial" pitchFamily="34" charset="0"/>
                <a:cs typeface="Arial" pitchFamily="34" charset="0"/>
              </a:rPr>
              <a:t>Reliability of SC-MTCH transmission can be enhanced through combining between different transmissions. </a:t>
            </a:r>
          </a:p>
          <a:p>
            <a:pPr hangingPunct="0"/>
            <a:endParaRPr lang="en-US" altLang="zh-CN" dirty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4507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/>
          </a:bodyPr>
          <a:lstStyle/>
          <a:p>
            <a:pPr lvl="0"/>
            <a:r>
              <a:rPr lang="en-US" sz="2800" dirty="0"/>
              <a:t>No physical layer feedback is supported for SC-PTM in NB-IoT Rel14. </a:t>
            </a:r>
          </a:p>
          <a:p>
            <a:pPr lvl="0"/>
            <a:endParaRPr lang="en-US" sz="2800" dirty="0"/>
          </a:p>
          <a:p>
            <a:pPr lvl="0"/>
            <a:r>
              <a:rPr lang="en-US" sz="2800" dirty="0"/>
              <a:t>RAN1 studies the possibility of combining of multicast packages from different multicast occasions of the same multicast content.  </a:t>
            </a:r>
          </a:p>
          <a:p>
            <a:pPr lvl="0"/>
            <a:r>
              <a:rPr lang="en-US" sz="2800" dirty="0"/>
              <a:t>RAN1 studies the possibility of combining erroneously received multicast package through unicast to enable the reliable reception of multicast service.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12823</TotalTime>
  <Words>159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Draft_WF on NB IoT SC-MTCH transmission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1136</cp:revision>
  <dcterms:created xsi:type="dcterms:W3CDTF">2015-04-22T00:12:23Z</dcterms:created>
  <dcterms:modified xsi:type="dcterms:W3CDTF">2016-10-11T08:11:49Z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