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NB IoT SC-PTM scheduling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24328" y="202374"/>
            <a:ext cx="1493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sz="2000" dirty="0"/>
              <a:t>R1-1610551</a:t>
            </a:r>
            <a:endParaRPr lang="en-US" altLang="en-US" sz="12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lvl="0"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In NB-</a:t>
            </a:r>
            <a:r>
              <a:rPr lang="en-US" altLang="zh-CN" dirty="0" err="1">
                <a:latin typeface="Arial" pitchFamily="34" charset="0"/>
                <a:cs typeface="Arial" pitchFamily="34" charset="0"/>
              </a:rPr>
              <a:t>IoT’s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 Rel-14 WID, multi-cast downlink transmission is expected to be supported based on Rel-13 SC-PTM</a:t>
            </a:r>
            <a:endParaRPr lang="zh-CN" altLang="zh-CN" dirty="0">
              <a:latin typeface="Arial" pitchFamily="34" charset="0"/>
              <a:cs typeface="Arial" pitchFamily="34" charset="0"/>
            </a:endParaRPr>
          </a:p>
          <a:p>
            <a:pPr lvl="1" hangingPunct="0"/>
            <a:r>
              <a:rPr lang="en-US" altLang="zh-CN" i="1" dirty="0">
                <a:latin typeface="Arial" pitchFamily="34" charset="0"/>
                <a:cs typeface="Arial" pitchFamily="34" charset="0"/>
              </a:rPr>
              <a:t>Introduction of necessary enhancements to support narrowband operation, e.g. support of NPDCCH, and coverage enhancement, e.g. repetitions</a:t>
            </a:r>
          </a:p>
          <a:p>
            <a:pPr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Using SIBs to convey all the multicast configuration is very inefficient and inflexible, especially when several different multicast services are ongoing at the same time. </a:t>
            </a:r>
          </a:p>
          <a:p>
            <a:pPr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It is beneficial to include assisting information in the multicast to assist the UE to decide whether to receive a certain multicast service. </a:t>
            </a:r>
          </a:p>
          <a:p>
            <a:endParaRPr lang="en-US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4507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pPr lvl="0"/>
            <a:r>
              <a:rPr lang="en-US" sz="2800" dirty="0"/>
              <a:t>One SC-MCCH per cell or NB-IoT anchor carrier is mapped on DL-SCH. </a:t>
            </a:r>
          </a:p>
          <a:p>
            <a:pPr lvl="0"/>
            <a:r>
              <a:rPr lang="en-US" sz="2800" dirty="0"/>
              <a:t>Use control-less semi-static scheduling for SC-MCCH and include information of TBS and MCS for SC-MCCH physical layer transmission in SIB20-NB. </a:t>
            </a:r>
          </a:p>
          <a:p>
            <a:pPr lvl="0"/>
            <a:r>
              <a:rPr lang="en-US" sz="2800" dirty="0"/>
              <a:t>Coverage related information can be send to the UE to facilitate the decision at the UE of receiving the multicast or not.</a:t>
            </a:r>
          </a:p>
          <a:p>
            <a:pPr lvl="1"/>
            <a:r>
              <a:rPr lang="en-US" sz="2400" dirty="0"/>
              <a:t>FFS the exact mechanisms.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12855</TotalTime>
  <Words>182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NB IoT SC-PTM scheduling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1139</cp:revision>
  <dcterms:created xsi:type="dcterms:W3CDTF">2015-04-22T00:12:23Z</dcterms:created>
  <dcterms:modified xsi:type="dcterms:W3CDTF">2016-10-11T08:15:24Z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