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86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handling of overlapping PDSCH/</a:t>
            </a:r>
            <a:r>
              <a:rPr lang="en-US" altLang="ja-JP" sz="4000" dirty="0" err="1" smtClean="0">
                <a:latin typeface="Calibri" pitchFamily="34" charset="0"/>
              </a:rPr>
              <a:t>sPDSCH</a:t>
            </a:r>
            <a:r>
              <a:rPr lang="en-US" altLang="ja-JP" sz="4000" dirty="0" smtClean="0">
                <a:latin typeface="Calibri" pitchFamily="34" charset="0"/>
              </a:rPr>
              <a:t> and PUSCH/</a:t>
            </a:r>
            <a:r>
              <a:rPr lang="en-US" altLang="ja-JP" sz="4000" dirty="0" err="1" smtClean="0">
                <a:latin typeface="Calibri" pitchFamily="34" charset="0"/>
              </a:rPr>
              <a:t>sPUSCH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sv-SE" sz="2400" dirty="0"/>
              <a:t>R1-1610549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If valid </a:t>
            </a:r>
            <a:r>
              <a:rPr lang="en-US" dirty="0"/>
              <a:t>DL </a:t>
            </a:r>
            <a:r>
              <a:rPr lang="en-US" dirty="0" smtClean="0"/>
              <a:t>assignments are </a:t>
            </a:r>
            <a:r>
              <a:rPr lang="en-US" dirty="0"/>
              <a:t>detected based on C-RNTI/SPS C-RNTI in PDCCH/EPDCCH </a:t>
            </a:r>
            <a:r>
              <a:rPr lang="en-US" dirty="0" smtClean="0"/>
              <a:t>for PDSCH and PDCCH/</a:t>
            </a:r>
            <a:r>
              <a:rPr lang="en-US" dirty="0" err="1" smtClean="0"/>
              <a:t>sPDCCH</a:t>
            </a:r>
            <a:r>
              <a:rPr lang="en-US" dirty="0" smtClean="0"/>
              <a:t> for </a:t>
            </a:r>
            <a:r>
              <a:rPr lang="en-US" dirty="0" err="1" smtClean="0"/>
              <a:t>sPDSCH</a:t>
            </a:r>
            <a:r>
              <a:rPr lang="en-US" dirty="0" smtClean="0"/>
              <a:t> in </a:t>
            </a:r>
            <a:r>
              <a:rPr lang="en-US" dirty="0"/>
              <a:t>the same </a:t>
            </a:r>
            <a:r>
              <a:rPr lang="en-US" dirty="0" err="1"/>
              <a:t>subframe</a:t>
            </a:r>
            <a:r>
              <a:rPr lang="en-US" dirty="0"/>
              <a:t> </a:t>
            </a:r>
            <a:r>
              <a:rPr lang="en-US" dirty="0" smtClean="0"/>
              <a:t>for a given carrier the </a:t>
            </a:r>
            <a:r>
              <a:rPr lang="en-US" dirty="0"/>
              <a:t>UE should </a:t>
            </a:r>
            <a:r>
              <a:rPr lang="en-US" dirty="0" smtClean="0"/>
              <a:t>stop decoding </a:t>
            </a:r>
            <a:r>
              <a:rPr lang="en-US" dirty="0"/>
              <a:t>the PDSCH and decode the </a:t>
            </a:r>
            <a:r>
              <a:rPr lang="en-US" dirty="0" err="1" smtClean="0"/>
              <a:t>sPDSCH</a:t>
            </a:r>
            <a:r>
              <a:rPr lang="en-US" dirty="0" smtClean="0"/>
              <a:t> instead</a:t>
            </a:r>
            <a:endParaRPr lang="en-US" dirty="0"/>
          </a:p>
          <a:p>
            <a:r>
              <a:rPr lang="en-US" dirty="0" smtClean="0"/>
              <a:t>If valid </a:t>
            </a:r>
            <a:r>
              <a:rPr lang="en-US" dirty="0"/>
              <a:t>UL </a:t>
            </a:r>
            <a:r>
              <a:rPr lang="en-US" dirty="0" smtClean="0"/>
              <a:t>grants are </a:t>
            </a:r>
            <a:r>
              <a:rPr lang="en-US" dirty="0"/>
              <a:t>detected based on C-RNTI/SPS C-RNTI in PDCCH/EPDCCH </a:t>
            </a:r>
            <a:r>
              <a:rPr lang="en-US" dirty="0" smtClean="0"/>
              <a:t>for PUSCH and PDCCH/</a:t>
            </a:r>
            <a:r>
              <a:rPr lang="en-US" dirty="0" err="1" smtClean="0"/>
              <a:t>sPDCCH</a:t>
            </a:r>
            <a:r>
              <a:rPr lang="en-US" dirty="0" smtClean="0"/>
              <a:t> for </a:t>
            </a:r>
            <a:r>
              <a:rPr lang="en-US" dirty="0" err="1" smtClean="0"/>
              <a:t>sPUSCH</a:t>
            </a:r>
            <a:r>
              <a:rPr lang="en-US" dirty="0" smtClean="0"/>
              <a:t> intended </a:t>
            </a:r>
            <a:r>
              <a:rPr lang="en-US" dirty="0"/>
              <a:t>for the same </a:t>
            </a:r>
            <a:r>
              <a:rPr lang="en-US" dirty="0" err="1"/>
              <a:t>subframe</a:t>
            </a:r>
            <a:r>
              <a:rPr lang="en-US" dirty="0"/>
              <a:t> for a given carrier </a:t>
            </a:r>
            <a:r>
              <a:rPr lang="en-US" dirty="0" smtClean="0"/>
              <a:t>the </a:t>
            </a:r>
            <a:r>
              <a:rPr lang="en-US" dirty="0"/>
              <a:t>UE should </a:t>
            </a:r>
            <a:r>
              <a:rPr lang="en-US" dirty="0" smtClean="0"/>
              <a:t>stop transmitting PUSCH </a:t>
            </a:r>
            <a:r>
              <a:rPr lang="en-US" dirty="0"/>
              <a:t>and transmit </a:t>
            </a:r>
            <a:r>
              <a:rPr lang="en-US" dirty="0" err="1" smtClean="0"/>
              <a:t>sPUSCH</a:t>
            </a:r>
            <a:r>
              <a:rPr lang="en-US" dirty="0" smtClean="0"/>
              <a:t> instead</a:t>
            </a:r>
          </a:p>
          <a:p>
            <a:pPr lvl="1"/>
            <a:r>
              <a:rPr lang="en-US" dirty="0" smtClean="0"/>
              <a:t>FFS whether and how to map potential UCI of PUSCH to </a:t>
            </a:r>
            <a:r>
              <a:rPr lang="en-US" dirty="0" err="1" smtClean="0"/>
              <a:t>sPUSCH</a:t>
            </a:r>
            <a:r>
              <a:rPr lang="en-US" dirty="0" smtClean="0"/>
              <a:t> if the dropped PUSCH carries UCI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16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20521</TotalTime>
  <Words>113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368</cp:revision>
  <dcterms:created xsi:type="dcterms:W3CDTF">2013-04-12T08:09:08Z</dcterms:created>
  <dcterms:modified xsi:type="dcterms:W3CDTF">2016-10-12T08:58:15Z</dcterms:modified>
</cp:coreProperties>
</file>