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09" autoAdjust="0"/>
  </p:normalViewPr>
  <p:slideViewPr>
    <p:cSldViewPr>
      <p:cViewPr varScale="1">
        <p:scale>
          <a:sx n="92" d="100"/>
          <a:sy n="92" d="100"/>
        </p:scale>
        <p:origin x="630" y="9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dirty="0" smtClean="0"/>
              <a:t>bandwidth adaptation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Acer,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CHTTL, III, Panasonic, Ericsson, AT&amp;T, Nokia, ASB, Qualcomm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77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R1-16xxxxx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8.1.2.2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1335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NR, up to hundreds or thousands of MHz system bandwidth may need to be supported</a:t>
            </a:r>
          </a:p>
          <a:p>
            <a:r>
              <a:rPr lang="en-US" dirty="0" smtClean="0"/>
              <a:t>In LTE, UE consumes over 60% power for low-data-rate services and PDCCH-only decoding and UE power consumption is scaled with its operating bandwidth</a:t>
            </a:r>
          </a:p>
          <a:p>
            <a:r>
              <a:rPr lang="en-US" dirty="0" smtClean="0"/>
              <a:t>It’s more power efficient if a UE can adapt its operating bandwidth based on the incoming traffic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30336"/>
            <a:ext cx="48577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38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NR should support UE-specific bandwidth </a:t>
            </a:r>
            <a:r>
              <a:rPr lang="en-US" dirty="0" smtClean="0"/>
              <a:t>adaptation for reception/transmission at least</a:t>
            </a:r>
            <a:r>
              <a:rPr lang="en-US" strike="sngStrike" dirty="0" smtClean="0"/>
              <a:t> </a:t>
            </a:r>
            <a:r>
              <a:rPr lang="en-US" dirty="0" smtClean="0"/>
              <a:t>to adapt the traffic variation with </a:t>
            </a:r>
            <a:r>
              <a:rPr lang="en-US" dirty="0" smtClean="0"/>
              <a:t>short </a:t>
            </a:r>
            <a:r>
              <a:rPr lang="en-US" dirty="0"/>
              <a:t>transition </a:t>
            </a:r>
            <a:r>
              <a:rPr lang="en-US" dirty="0" smtClean="0"/>
              <a:t>time </a:t>
            </a:r>
            <a:r>
              <a:rPr lang="en-US" dirty="0" smtClean="0"/>
              <a:t>at least for single </a:t>
            </a:r>
            <a:r>
              <a:rPr lang="en-US" dirty="0" smtClean="0"/>
              <a:t>carrier operation</a:t>
            </a:r>
          </a:p>
          <a:p>
            <a:pPr lvl="1"/>
            <a:r>
              <a:rPr lang="en-US" dirty="0" smtClean="0"/>
              <a:t>FFS detailed </a:t>
            </a:r>
            <a:r>
              <a:rPr lang="en-US" dirty="0" smtClean="0"/>
              <a:t>mechanism</a:t>
            </a:r>
          </a:p>
          <a:p>
            <a:pPr lvl="1"/>
            <a:r>
              <a:rPr lang="en-US" dirty="0" smtClean="0"/>
              <a:t>FFS bandwidth adaptation for measurement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138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adaptation in NR</vt:lpstr>
      <vt:lpstr>Motivation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193</cp:revision>
  <dcterms:created xsi:type="dcterms:W3CDTF">2006-08-16T00:00:00Z</dcterms:created>
  <dcterms:modified xsi:type="dcterms:W3CDTF">2016-10-11T20:49:24Z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