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5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507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557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1477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036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574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5283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849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9923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4855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1036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495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D2B6C-D3A8-4638-B285-BDC06E322C76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323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slot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054110"/>
            <a:ext cx="9144000" cy="1211782"/>
          </a:xfrm>
        </p:spPr>
        <p:txBody>
          <a:bodyPr/>
          <a:lstStyle/>
          <a:p>
            <a:r>
              <a:rPr kumimoji="1" lang="en-US" altLang="ja-JP" dirty="0"/>
              <a:t>NTT DOCOMO, INC., Ericsson, Panasonic, Nokia, Alcatel-Lucent Shanghai Bell, Qualcomm, Huawei, </a:t>
            </a:r>
            <a:r>
              <a:rPr kumimoji="1" lang="en-US" altLang="ja-JP" dirty="0" err="1"/>
              <a:t>HiSilicon</a:t>
            </a:r>
            <a:endParaRPr kumimoji="1" lang="en-US" altLang="ja-JP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75845" y="273612"/>
            <a:ext cx="39742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#86bis</a:t>
            </a:r>
          </a:p>
          <a:p>
            <a:r>
              <a:rPr lang="en-US" altLang="ja-JP" dirty="0"/>
              <a:t>Lisbon, Portugal 10</a:t>
            </a:r>
            <a:r>
              <a:rPr lang="en-US" altLang="ja-JP" baseline="30000" dirty="0"/>
              <a:t>th</a:t>
            </a:r>
            <a:r>
              <a:rPr lang="en-US" altLang="ja-JP" dirty="0"/>
              <a:t> –14</a:t>
            </a:r>
            <a:r>
              <a:rPr lang="en-US" altLang="ja-JP" baseline="30000" dirty="0"/>
              <a:t>th</a:t>
            </a:r>
            <a:r>
              <a:rPr lang="en-US" altLang="ja-JP" dirty="0"/>
              <a:t> October 2016</a:t>
            </a:r>
          </a:p>
          <a:p>
            <a:r>
              <a:rPr kumimoji="1" lang="en-US" altLang="ja-JP" dirty="0"/>
              <a:t>Agenda: 8.1.2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703025" y="273612"/>
            <a:ext cx="18966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R1-1610540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64146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Slot</a:t>
            </a:r>
            <a:endParaRPr lang="ja-JP" altLang="ja-JP" dirty="0"/>
          </a:p>
          <a:p>
            <a:pPr lvl="1"/>
            <a:r>
              <a:rPr lang="en-US" altLang="ja-JP" dirty="0"/>
              <a:t>Slot of duration y OFDM symbols in the numerology used for transmission</a:t>
            </a:r>
            <a:endParaRPr lang="ja-JP" altLang="ja-JP" dirty="0"/>
          </a:p>
          <a:p>
            <a:pPr lvl="1"/>
            <a:r>
              <a:rPr lang="en-US" altLang="ja-JP" dirty="0"/>
              <a:t>An integer number of slots fit within one </a:t>
            </a:r>
            <a:r>
              <a:rPr lang="en-US" altLang="ja-JP" dirty="0" err="1"/>
              <a:t>subframe</a:t>
            </a:r>
            <a:r>
              <a:rPr lang="en-US" altLang="ja-JP" dirty="0"/>
              <a:t> duration (at least for subcarrier spacing is larger than or equal the reference numerology)</a:t>
            </a:r>
            <a:endParaRPr lang="ja-JP" altLang="ja-JP" dirty="0"/>
          </a:p>
          <a:p>
            <a:pPr lvl="1"/>
            <a:r>
              <a:rPr lang="en-US" altLang="ja-JP" dirty="0"/>
              <a:t>The structure allows for ctrl at the beginning only</a:t>
            </a:r>
            <a:endParaRPr lang="ja-JP" altLang="ja-JP" dirty="0"/>
          </a:p>
          <a:p>
            <a:pPr lvl="1"/>
            <a:r>
              <a:rPr lang="en-US" altLang="ja-JP" dirty="0"/>
              <a:t>The structure allows for ctrl at the end only</a:t>
            </a:r>
            <a:endParaRPr lang="ja-JP" altLang="ja-JP" dirty="0"/>
          </a:p>
          <a:p>
            <a:pPr lvl="1"/>
            <a:r>
              <a:rPr lang="en-US" altLang="ja-JP" dirty="0"/>
              <a:t>The structure allows for ctrl at the end and at the beginning</a:t>
            </a:r>
            <a:endParaRPr lang="ja-JP" altLang="ja-JP" dirty="0"/>
          </a:p>
          <a:p>
            <a:pPr lvl="1"/>
            <a:r>
              <a:rPr lang="en-US" altLang="ja-JP" dirty="0"/>
              <a:t>Other structure is not precluded</a:t>
            </a:r>
            <a:endParaRPr lang="ja-JP" altLang="ja-JP" dirty="0"/>
          </a:p>
          <a:p>
            <a:pPr lvl="1"/>
            <a:r>
              <a:rPr lang="en-US" altLang="ja-JP" dirty="0"/>
              <a:t>One possible scheduling unit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8343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5"/>
            <a:ext cx="11073276" cy="4351338"/>
          </a:xfrm>
        </p:spPr>
        <p:txBody>
          <a:bodyPr>
            <a:noAutofit/>
          </a:bodyPr>
          <a:lstStyle/>
          <a:p>
            <a:r>
              <a:rPr kumimoji="1" lang="en-US" altLang="ja-JP" sz="3600" dirty="0"/>
              <a:t>For SCS of up to 60kHz with NCP, y = 7 and 14</a:t>
            </a:r>
          </a:p>
          <a:p>
            <a:pPr lvl="1"/>
            <a:r>
              <a:rPr lang="en-US" altLang="ja-JP" sz="3200" dirty="0"/>
              <a:t>FFS: whether/which to down select for certain SCS(s)</a:t>
            </a:r>
          </a:p>
          <a:p>
            <a:endParaRPr lang="en-US" altLang="ja-JP" sz="3600" dirty="0"/>
          </a:p>
          <a:p>
            <a:r>
              <a:rPr lang="en-US" altLang="ja-JP" sz="3600" dirty="0"/>
              <a:t>For SCS of higher than 60kHz with NCP, y = 14</a:t>
            </a:r>
          </a:p>
        </p:txBody>
      </p:sp>
    </p:spTree>
    <p:extLst>
      <p:ext uri="{BB962C8B-B14F-4D97-AF65-F5344CB8AC3E}">
        <p14:creationId xmlns:p14="http://schemas.microsoft.com/office/powerpoint/2010/main" val="743560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157</Words>
  <Application>Microsoft Office PowerPoint</Application>
  <PresentationFormat>ワイド画面</PresentationFormat>
  <Paragraphs>20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游ゴシック</vt:lpstr>
      <vt:lpstr>游ゴシック Light</vt:lpstr>
      <vt:lpstr>Arial</vt:lpstr>
      <vt:lpstr>Office テーマ</vt:lpstr>
      <vt:lpstr>WF on slot</vt:lpstr>
      <vt:lpstr>Background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Fred TAKEDA</dc:creator>
  <cp:lastModifiedBy>Fred TAKEDA</cp:lastModifiedBy>
  <cp:revision>7</cp:revision>
  <dcterms:created xsi:type="dcterms:W3CDTF">2016-10-10T18:10:58Z</dcterms:created>
  <dcterms:modified xsi:type="dcterms:W3CDTF">2016-10-10T19:00:30Z</dcterms:modified>
</cp:coreProperties>
</file>