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73" r:id="rId4"/>
    <p:sldId id="27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support of UL grant-free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CATT, </a:t>
            </a:r>
            <a:r>
              <a:rPr lang="en-US" altLang="zh-CN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dirty="0" smtClean="0">
                <a:solidFill>
                  <a:schemeClr val="tx1"/>
                </a:solidFill>
              </a:rPr>
              <a:t> Wireless,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1610529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GB" altLang="zh-CN" sz="2800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</a:t>
            </a:r>
            <a:r>
              <a:rPr lang="en-GB" altLang="zh-CN" sz="2800" dirty="0" smtClean="0">
                <a:latin typeface="Times"/>
                <a:ea typeface="MS Mincho"/>
                <a:cs typeface="Times New Roman"/>
              </a:rPr>
              <a:t>: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sz="2800" dirty="0" smtClean="0">
                <a:latin typeface="Times"/>
                <a:ea typeface="MS Mincho"/>
                <a:cs typeface="Times New Roman"/>
              </a:rPr>
              <a:t>NR should target to support UL “autonomous/grant-free/contention based” at least for </a:t>
            </a:r>
            <a:r>
              <a:rPr lang="en-US" altLang="zh-CN" sz="2800" dirty="0" err="1" smtClean="0">
                <a:latin typeface="Times"/>
                <a:ea typeface="MS Mincho"/>
                <a:cs typeface="Times New Roman"/>
              </a:rPr>
              <a:t>mMTC</a:t>
            </a:r>
            <a:endParaRPr lang="en-US" altLang="zh-CN" sz="2800" dirty="0" smtClean="0">
              <a:latin typeface="Times"/>
              <a:ea typeface="MS Mincho"/>
              <a:cs typeface="Times New Roman"/>
            </a:endParaRPr>
          </a:p>
          <a:p>
            <a:pPr lvl="0">
              <a:buNone/>
              <a:tabLst>
                <a:tab pos="457200" algn="l"/>
              </a:tabLst>
            </a:pPr>
            <a:endParaRPr lang="en-US" altLang="zh-CN" sz="2800" u="sng" dirty="0" smtClean="0">
              <a:latin typeface="Times"/>
              <a:ea typeface="MS Mincho"/>
              <a:cs typeface="Times New Roman"/>
            </a:endParaRPr>
          </a:p>
          <a:p>
            <a:pPr lvl="0">
              <a:buNone/>
              <a:tabLst>
                <a:tab pos="457200" algn="l"/>
              </a:tabLst>
            </a:pPr>
            <a:r>
              <a:rPr lang="en-US" altLang="zh-CN" sz="2800" u="sng" dirty="0" smtClean="0">
                <a:latin typeface="Times"/>
                <a:ea typeface="Batang"/>
                <a:cs typeface="Times New Roman"/>
              </a:rPr>
              <a:t>Conclusion: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r>
              <a:rPr lang="en-US" altLang="zh-CN" sz="2800" dirty="0" smtClean="0">
                <a:latin typeface="Times"/>
                <a:ea typeface="Batang"/>
                <a:cs typeface="Times New Roman"/>
              </a:rPr>
              <a:t>In RAN1 discussion for MA, grant-free is used to represent</a:t>
            </a:r>
            <a:r>
              <a:rPr lang="en-US" altLang="zh-CN" sz="2800" dirty="0" smtClean="0">
                <a:latin typeface="Times"/>
                <a:cs typeface="Times New Roman"/>
              </a:rPr>
              <a:t> </a:t>
            </a:r>
            <a:r>
              <a:rPr lang="en-US" altLang="zh-CN" sz="2800" dirty="0" smtClean="0">
                <a:latin typeface="Times"/>
                <a:ea typeface="Batang"/>
                <a:cs typeface="Times New Roman"/>
              </a:rPr>
              <a:t>“autonomous/grant-free/contention based”</a:t>
            </a:r>
            <a:endParaRPr lang="zh-CN" altLang="en-US" sz="2800" dirty="0" smtClean="0"/>
          </a:p>
          <a:p>
            <a:pPr lvl="0">
              <a:buNone/>
              <a:tabLst>
                <a:tab pos="457200" algn="l"/>
              </a:tabLst>
            </a:pP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9600" dirty="0" smtClean="0">
                <a:latin typeface="Times" pitchFamily="18" charset="0"/>
                <a:cs typeface="Times" pitchFamily="18" charset="0"/>
              </a:rPr>
              <a:t>The benefits of grant-free in terms of signaling overhead reduction, latency reduction, as well as battery energy saving have been analyzed and proved in many contributions such as R1-1608858, R1-1609040, R1-1610214, R1-1610121, etc.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9600" dirty="0" smtClean="0">
                <a:latin typeface="Times" pitchFamily="18" charset="0"/>
                <a:cs typeface="Times" pitchFamily="18" charset="0"/>
              </a:rPr>
              <a:t>Further, link-level (R1-1609443) and system-level (R1-1609444) simulation results have shown that grant-free contention-based transmission could be tolerant to resource collision.</a:t>
            </a:r>
          </a:p>
          <a:p>
            <a:pPr>
              <a:spcBef>
                <a:spcPts val="1200"/>
              </a:spcBef>
            </a:pPr>
            <a:r>
              <a:rPr lang="en-US" altLang="zh-CN" sz="9600" dirty="0" smtClean="0">
                <a:latin typeface="Times" pitchFamily="18" charset="0"/>
                <a:cs typeface="Times" pitchFamily="18" charset="0"/>
              </a:rPr>
              <a:t>Moreover, technical solutions for further reliability and coverage enhancement in terms of HARQ/retransmission, as well as collision management, have also been provided by many contributions such as R1-1609499, R1-1609502, R1-1609400, R1-1609039, R1-1608859, R1160-8757, R1-1609648, R1-1608955, R1608860, R1-1608855,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NR supports grant-free transmission in the UL at least for </a:t>
            </a:r>
          </a:p>
          <a:p>
            <a:pPr lvl="1"/>
            <a:r>
              <a:rPr lang="en-US" altLang="zh-CN" dirty="0" smtClean="0">
                <a:latin typeface="Times" pitchFamily="18" charset="0"/>
                <a:cs typeface="Times" pitchFamily="18" charset="0"/>
              </a:rPr>
              <a:t>small packet transmission </a:t>
            </a:r>
          </a:p>
          <a:p>
            <a:pPr lvl="1"/>
            <a:r>
              <a:rPr lang="en-US" altLang="zh-CN" dirty="0" smtClean="0">
                <a:latin typeface="Times" pitchFamily="18" charset="0"/>
                <a:cs typeface="Times" pitchFamily="18" charset="0"/>
              </a:rPr>
              <a:t>latency reduction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191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support of UL grant-free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25</cp:revision>
  <dcterms:created xsi:type="dcterms:W3CDTF">2016-10-08T04:16:51Z</dcterms:created>
  <dcterms:modified xsi:type="dcterms:W3CDTF">2016-10-10T18:20:50Z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(2)a0ew8t5SnXUWyUhxGsiOJUgHG6bWTLjR9NbBn/YDxBi9GEw/S55J3xdzXOD4Fi2JVOihOQeR
uvzLtp+lwtIzq/Sjwa1gR9sjYMyBViKZ1zAuvGLihpmOc9hjZgc007BlfTIksRSJAY/ypImW
bDfE4hdVBhUa1DJrYMdEHTApIbNTsFuUsr9yzro1f+UOdbNgxMxivbhdfeXUVGNelXKUz8xc
5zf0e0MnXKofUe6ytp</vt:lpwstr>
  </property>
  <property fmtid="{D5CDD505-2E9C-101B-9397-08002B2CF9AE}" pid="3" name="_2015_ms_pID_7253431">
    <vt:lpwstr>js6RQa0YWH4fthMXr5BJLyq0PsJgUbUkJfcd+V6rFvnjHPWyEMmoht
MwRpT2zIq8vuVa3llOsjHDrvSLxswoVsHeknMuibFf2/P28WlaDmJhW3P/VADw8Hwn2clUzO
xnCEycJPH9WZbaUzpt7USOksxi+tEtfzQwuU4yNF7W4Iu072o5+4kNyMymmSOQ/Yi4DIHiXj
4RRs+G6RaLldypgS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1476107484</vt:lpwstr>
  </property>
</Properties>
</file>