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78" r:id="rId4"/>
    <p:sldId id="277" r:id="rId5"/>
    <p:sldId id="260" r:id="rId6"/>
    <p:sldId id="279" r:id="rId7"/>
    <p:sldId id="280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0" autoAdjust="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WF on support of UL non-orthogonal multiple access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</a:t>
            </a:r>
            <a:r>
              <a:rPr lang="en-US" altLang="zh-CN" smtClean="0">
                <a:solidFill>
                  <a:schemeClr val="tx1"/>
                </a:solidFill>
              </a:rPr>
              <a:t>, </a:t>
            </a:r>
            <a:r>
              <a:rPr lang="en-US" altLang="zh-CN" smtClean="0">
                <a:solidFill>
                  <a:schemeClr val="tx1"/>
                </a:solidFill>
              </a:rPr>
              <a:t>HiSilicon, </a:t>
            </a:r>
            <a:r>
              <a:rPr lang="en-US" altLang="zh-CN" dirty="0" err="1" smtClean="0">
                <a:solidFill>
                  <a:schemeClr val="tx1"/>
                </a:solidFill>
              </a:rPr>
              <a:t>Convida</a:t>
            </a:r>
            <a:r>
              <a:rPr lang="en-US" altLang="zh-CN" dirty="0" smtClean="0">
                <a:solidFill>
                  <a:schemeClr val="tx1"/>
                </a:solidFill>
              </a:rPr>
              <a:t> Wireless, </a:t>
            </a:r>
            <a:r>
              <a:rPr lang="en-US" altLang="zh-CN" dirty="0" err="1" smtClean="0">
                <a:solidFill>
                  <a:schemeClr val="tx1"/>
                </a:solidFill>
              </a:rPr>
              <a:t>Interdigital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212635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86bis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			   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R1-1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6xxxxx</a:t>
            </a:r>
            <a:endParaRPr lang="en-US" altLang="zh-CN" sz="24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pt-BR" altLang="ko-KR" sz="2400" b="1" dirty="0" smtClean="0">
                <a:latin typeface="Times New Roman" pitchFamily="18" charset="0"/>
                <a:cs typeface="Times New Roman" pitchFamily="18" charset="0"/>
              </a:rPr>
              <a:t>Lisbon, Portugal, Oct 10 - 14, 2016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item: 8.1.1.2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altLang="zh-CN" u="sng" dirty="0" smtClean="0">
                <a:latin typeface="Times"/>
                <a:ea typeface="MS Mincho"/>
                <a:cs typeface="Times New Roman"/>
              </a:rPr>
              <a:t>Observations:</a:t>
            </a:r>
            <a:endParaRPr lang="en-US" altLang="zh-CN" dirty="0" smtClean="0">
              <a:latin typeface="Times"/>
              <a:ea typeface="MS Mincho"/>
              <a:cs typeface="Times New Roman"/>
            </a:endParaRPr>
          </a:p>
          <a:p>
            <a:r>
              <a:rPr lang="en-US" altLang="zh-CN" dirty="0" smtClean="0">
                <a:latin typeface="Times"/>
                <a:ea typeface="MS Mincho"/>
                <a:cs typeface="Times New Roman"/>
              </a:rPr>
              <a:t>Based on the contributions and the assumptions listed in Tables 1/2/3 in R1-168427, it is observed that non-orthogonal MA outperforms OFDMA in terms of UL link-level sum throughput (R1-163560) and overloading capability in the evaluated scenarios</a:t>
            </a:r>
          </a:p>
          <a:p>
            <a:pPr marL="914400" indent="-914400">
              <a:spcAft>
                <a:spcPts val="0"/>
              </a:spcAft>
              <a:buNone/>
            </a:pPr>
            <a:endParaRPr lang="en-US" altLang="zh-CN" dirty="0" smtClean="0">
              <a:highlight>
                <a:srgbClr val="00FF00"/>
              </a:highlight>
              <a:latin typeface="Times"/>
              <a:ea typeface="MS Mincho"/>
              <a:cs typeface="Times New Roman"/>
            </a:endParaRPr>
          </a:p>
          <a:p>
            <a:pPr marL="914400" indent="-914400">
              <a:spcAft>
                <a:spcPts val="0"/>
              </a:spcAft>
              <a:buNone/>
            </a:pPr>
            <a:r>
              <a:rPr lang="en-US" altLang="zh-CN" dirty="0" smtClean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Agreements: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r>
              <a:rPr lang="en-US" altLang="zh-CN" dirty="0" smtClean="0">
                <a:latin typeface="Times"/>
                <a:ea typeface="MS Mincho"/>
                <a:cs typeface="Times New Roman"/>
              </a:rPr>
              <a:t>NR should target to support UL non-orthogonal multiple access, in addition to the orthogonal approach, targeting at least for </a:t>
            </a:r>
            <a:r>
              <a:rPr lang="en-US" altLang="zh-CN" dirty="0" err="1" smtClean="0">
                <a:latin typeface="Times"/>
                <a:ea typeface="MS Mincho"/>
                <a:cs typeface="Times New Roman"/>
              </a:rPr>
              <a:t>mMTC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Observations (1)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spcAft>
                <a:spcPts val="600"/>
              </a:spcAft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Based on link-level simulation results and assumptions summarized in R1-1609443 and the Note in appendix 1, </a:t>
            </a:r>
          </a:p>
          <a:p>
            <a:pPr lvl="1">
              <a:spcBef>
                <a:spcPts val="700"/>
              </a:spcBef>
              <a:spcAft>
                <a:spcPts val="900"/>
              </a:spcAft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Non-orthogonal MA provides significant SNR gain (up to 13.2 dB) over OFDMA given the same sum-throughput with realistic channel estimation in the evaluated scenarios</a:t>
            </a:r>
          </a:p>
          <a:p>
            <a:pPr lvl="1">
              <a:spcBef>
                <a:spcPts val="700"/>
              </a:spcBef>
              <a:spcAft>
                <a:spcPts val="900"/>
              </a:spcAft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Non-orthogonal MA can reach -164 dB MCL @160bps data rate, which meets the coverage requirement for NR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spcBef>
                <a:spcPts val="700"/>
              </a:spcBef>
              <a:spcAft>
                <a:spcPts val="900"/>
              </a:spcAft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Non-orthogonal MA schemes using advanced receiver, e.g. SCMA, MUSA, IGMA, has little or no performance loss due to MA signature (except RS) collision .</a:t>
            </a:r>
          </a:p>
          <a:p>
            <a:pPr lvl="1">
              <a:spcBef>
                <a:spcPts val="700"/>
              </a:spcBef>
              <a:spcAft>
                <a:spcPts val="900"/>
              </a:spcAft>
            </a:pP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Observations (2)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Based on system-level simulation results and assumptions of </a:t>
            </a:r>
            <a:r>
              <a:rPr lang="en-US" altLang="zh-CN" sz="2400" dirty="0" smtClean="0">
                <a:latin typeface="Times New Roman" pitchFamily="18" charset="0"/>
                <a:ea typeface="MS Mincho"/>
                <a:cs typeface="Times New Roman" pitchFamily="18" charset="0"/>
              </a:rPr>
              <a:t>UL non-orthogonal MA with grant-free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summarized in R1-1609444 and Appendix 2, </a:t>
            </a:r>
          </a:p>
          <a:p>
            <a:pPr lvl="1">
              <a:spcBef>
                <a:spcPts val="700"/>
              </a:spcBef>
              <a:spcAft>
                <a:spcPts val="900"/>
              </a:spcAft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Non-orthogonal MA provides 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altLang="zh-CN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x.x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~ </a:t>
            </a:r>
            <a:r>
              <a:rPr lang="en-US" altLang="zh-CN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y.y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] times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system capacity in terms of packets arrivals rate (per second per cell) at given system outage (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 1% target packet drop rate) compared to OFDMA with grant-free transmission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NR should support non-orthogonal multiple access in the uplink</a:t>
            </a:r>
            <a:r>
              <a:rPr lang="zh-CN" altLang="en-US" dirty="0" smtClean="0"/>
              <a:t> </a:t>
            </a:r>
            <a:r>
              <a:rPr lang="en-US" altLang="zh-CN" dirty="0" smtClean="0"/>
              <a:t>at least for </a:t>
            </a:r>
            <a:r>
              <a:rPr lang="en-US" altLang="zh-CN" dirty="0" err="1" smtClean="0"/>
              <a:t>mMTC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sz="3600" dirty="0" smtClean="0"/>
              <a:t>Appendix 1</a:t>
            </a:r>
            <a:endParaRPr lang="zh-CN" altLang="en-US" sz="3600" dirty="0"/>
          </a:p>
        </p:txBody>
      </p:sp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0" y="1080120"/>
            <a:ext cx="9144000" cy="508518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Note: there are following observations drawn from proponent contributions from their link-level results, however are not captured in the attachment</a:t>
            </a:r>
          </a:p>
          <a:p>
            <a:pPr lvl="2">
              <a:buNone/>
            </a:pPr>
            <a:r>
              <a:rPr lang="en-US" altLang="zh-CN" sz="1600" b="1" u="sng" dirty="0" smtClean="0">
                <a:latin typeface="Times New Roman" pitchFamily="18" charset="0"/>
                <a:cs typeface="Times New Roman" pitchFamily="18" charset="0"/>
              </a:rPr>
              <a:t>R1-1610078: 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NOMA with/</a:t>
            </a:r>
            <a:r>
              <a:rPr lang="en-US" altLang="zh-CN" sz="1600" dirty="0" err="1" smtClean="0">
                <a:latin typeface="Times New Roman" pitchFamily="18" charset="0"/>
                <a:cs typeface="Times New Roman" pitchFamily="18" charset="0"/>
              </a:rPr>
              <a:t>wo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code spreading, overloading can be achieved with minor performance degradation (1dB for 200%, 3dB for 300%). CWIC receiver. </a:t>
            </a:r>
            <a:endParaRPr lang="zh-CN" altLang="zh-CN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2"/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Observation: NOMA with code spreading can improve the demodulation performance when assuming that spreading code and DMRS sequence are ideally allocated to the users by </a:t>
            </a:r>
            <a:r>
              <a:rPr lang="en-US" altLang="zh-CN" sz="1600" dirty="0" err="1" smtClean="0">
                <a:latin typeface="Times New Roman" pitchFamily="18" charset="0"/>
                <a:cs typeface="Times New Roman" pitchFamily="18" charset="0"/>
              </a:rPr>
              <a:t>gNB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, i.e. grant-based transmission.</a:t>
            </a:r>
          </a:p>
          <a:p>
            <a:pPr lvl="2">
              <a:buNone/>
            </a:pPr>
            <a:r>
              <a:rPr lang="en-US" altLang="zh-CN" sz="1600" b="1" u="sng" dirty="0" smtClean="0">
                <a:latin typeface="Times New Roman" pitchFamily="18" charset="0"/>
                <a:cs typeface="Times New Roman" pitchFamily="18" charset="0"/>
              </a:rPr>
              <a:t>R1-1609651:  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NOCA overloading can be achieve with no or minor performance degradation (1 dB gain for 150%, 1 dB loss for 200%) </a:t>
            </a:r>
            <a:endParaRPr lang="zh-CN" altLang="zh-CN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2"/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Observation: Under reasonable receiver complexity, NOCA scheme can support more users’ access than OFDMA based access with acceptable performance loss when in high overloading.</a:t>
            </a:r>
            <a:endParaRPr lang="zh-CN" altLang="zh-CN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2">
              <a:buNone/>
            </a:pPr>
            <a:r>
              <a:rPr lang="en-US" altLang="zh-CN" sz="1600" b="1" u="sng" dirty="0" smtClean="0">
                <a:latin typeface="Times New Roman" pitchFamily="18" charset="0"/>
                <a:cs typeface="Times New Roman" pitchFamily="18" charset="0"/>
              </a:rPr>
              <a:t>R1-166750: </a:t>
            </a:r>
            <a:endParaRPr lang="zh-CN" altLang="zh-CN" sz="16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lvl="2"/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Observation: IGMA has potential gain over OFDMA in terms of BLER performance and sum throughput. </a:t>
            </a:r>
            <a:endParaRPr lang="zh-CN" altLang="zh-CN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2">
              <a:buNone/>
            </a:pPr>
            <a:r>
              <a:rPr lang="en-US" altLang="zh-CN" sz="1600" b="1" u="sng" dirty="0" smtClean="0">
                <a:latin typeface="Times New Roman" pitchFamily="18" charset="0"/>
                <a:cs typeface="Times New Roman" pitchFamily="18" charset="0"/>
              </a:rPr>
              <a:t>R1-167340:</a:t>
            </a:r>
            <a:endParaRPr lang="zh-CN" altLang="zh-CN" sz="16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lvl="2"/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Observation</a:t>
            </a:r>
            <a:r>
              <a:rPr lang="zh-CN" altLang="zh-CN" sz="1600" dirty="0" smtClean="0">
                <a:latin typeface="Times New Roman" pitchFamily="18" charset="0"/>
                <a:cs typeface="Times New Roman" pitchFamily="18" charset="0"/>
              </a:rPr>
              <a:t>：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Non-orthogonal multiple access with OFDM transmission generally shows some gain over orthogonal multiple access scheme. When overloading condition is high, LSSA shows a significant gain over OFDMA</a:t>
            </a:r>
            <a:endParaRPr lang="zh-CN" altLang="zh-CN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sz="3600" dirty="0" smtClean="0"/>
              <a:t>Appendix 2: preliminary SLS results in the attachment (</a:t>
            </a:r>
            <a:r>
              <a:rPr lang="en-US" altLang="zh-CN" sz="3600" dirty="0" smtClean="0">
                <a:solidFill>
                  <a:srgbClr val="FF0000"/>
                </a:solidFill>
              </a:rPr>
              <a:t>to be updated</a:t>
            </a:r>
            <a:r>
              <a:rPr lang="en-US" altLang="zh-CN" sz="3600" dirty="0" smtClean="0"/>
              <a:t>)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</TotalTime>
  <Words>283</Words>
  <Application>Microsoft Office PowerPoint</Application>
  <PresentationFormat>全屏显示(4:3)</PresentationFormat>
  <Paragraphs>32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WF on support of UL non-orthogonal multiple access</vt:lpstr>
      <vt:lpstr>Background</vt:lpstr>
      <vt:lpstr>Observations (1)</vt:lpstr>
      <vt:lpstr>Observations (2)</vt:lpstr>
      <vt:lpstr>Proposal</vt:lpstr>
      <vt:lpstr>Appendix 1</vt:lpstr>
      <vt:lpstr>Appendix 2: preliminary SLS results in the attachment (to be updated)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Yi Wang(Eason)</dc:creator>
  <cp:lastModifiedBy>WangYi(HW)</cp:lastModifiedBy>
  <cp:revision>31</cp:revision>
  <dcterms:created xsi:type="dcterms:W3CDTF">2016-10-08T04:16:51Z</dcterms:created>
  <dcterms:modified xsi:type="dcterms:W3CDTF">2016-10-10T17:51:44Z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(2)XzdbRUzrO5eaeukm+p14kDzKLDLNmQGRIoo9kJt8Gvg4U/PUoS9LMv3ooKp9buXyVEv5uJlJ
geN+uWhI6LC4liLGerWhvPhwlHk5uihhJFMy1hENDGIxRrYRLkOzbnQJ/+Ub3+8RC3HvdFY+
nuOFR81R2YXuNSnzQ0LVXYoPWgTiil+ohEkExiuEbN+R4UVgVZErP3erHi+bikQ6ESb48cDA
CSjMqECjgG7YobK5at</vt:lpwstr>
  </property>
  <property fmtid="{D5CDD505-2E9C-101B-9397-08002B2CF9AE}" pid="3" name="_2015_ms_pID_7253431">
    <vt:lpwstr>U9RerUjPyrnu2tzOccmWv89IPSR6GoaYcIRBOuPEChRryxo/mmtecy
Hk/ZGnYY868k5EkQSfnOVi0oS5WMIk171ZnaK0wVInTXMo34vrx5lh+DT7vsCDGZ8f2aifNW
NyLOdX/Bi09UjxLQUHK0ggBia6HGe4hw10qSWV8KzvdcLWbKlAkv4v2NH5Z0ZYycPmOqUcyZ
LxUR+9XRyIwpPHA+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1476107484</vt:lpwstr>
  </property>
</Properties>
</file>