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80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7792" autoAdjust="0"/>
  </p:normalViewPr>
  <p:slideViewPr>
    <p:cSldViewPr snapToGrid="0">
      <p:cViewPr>
        <p:scale>
          <a:sx n="80" d="100"/>
          <a:sy n="80" d="100"/>
        </p:scale>
        <p:origin x="-1026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844666" y="2247900"/>
            <a:ext cx="7881505" cy="1178226"/>
          </a:xfrm>
        </p:spPr>
        <p:txBody>
          <a:bodyPr>
            <a:normAutofit/>
          </a:bodyPr>
          <a:lstStyle/>
          <a:p>
            <a:r>
              <a:rPr lang="en-US" altLang="ja-JP" sz="4400" dirty="0" smtClean="0"/>
              <a:t>WF on </a:t>
            </a:r>
            <a:r>
              <a:rPr lang="en-US" altLang="ja-JP" sz="4400" dirty="0" err="1" smtClean="0"/>
              <a:t>Subframe</a:t>
            </a:r>
            <a:r>
              <a:rPr lang="en-US" altLang="ja-JP" sz="4400" dirty="0" smtClean="0"/>
              <a:t> duration</a:t>
            </a:r>
            <a:endParaRPr lang="en-US" sz="4400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73099" y="4166460"/>
            <a:ext cx="8041767" cy="1781260"/>
          </a:xfrm>
        </p:spPr>
        <p:txBody>
          <a:bodyPr>
            <a:normAutofit/>
          </a:bodyPr>
          <a:lstStyle/>
          <a:p>
            <a:r>
              <a:rPr lang="sv-SE" altLang="ja-JP" dirty="0" smtClean="0">
                <a:solidFill>
                  <a:schemeClr val="tx1"/>
                </a:solidFill>
              </a:rPr>
              <a:t>ZTE, ZTE Microelectronics,Ericsson, NTT Docomo, Nokia </a:t>
            </a:r>
            <a:r>
              <a:rPr lang="sv-SE" altLang="ja-JP" dirty="0" smtClean="0">
                <a:solidFill>
                  <a:schemeClr val="tx1"/>
                </a:solidFill>
              </a:rPr>
              <a:t>Qualcomm, Panasonic, CATT, Mediatek</a:t>
            </a:r>
            <a:r>
              <a:rPr lang="sv-SE" altLang="ja-JP" smtClean="0">
                <a:solidFill>
                  <a:schemeClr val="tx1"/>
                </a:solidFill>
              </a:rPr>
              <a:t>, Convida </a:t>
            </a:r>
            <a:r>
              <a:rPr lang="sv-SE" altLang="ja-JP" dirty="0" smtClean="0">
                <a:solidFill>
                  <a:schemeClr val="tx1"/>
                </a:solidFill>
              </a:rPr>
              <a:t>Wireless, 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08565" y="50801"/>
            <a:ext cx="46348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3GPP TSG RAN WG1 #86b	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Lisbon, Portugal, October 10-14,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39527" y="730960"/>
            <a:ext cx="37180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Agenda </a:t>
            </a:r>
            <a:r>
              <a:rPr lang="en-US" altLang="ko-KR" dirty="0" smtClean="0"/>
              <a:t>item:8.1.2.1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49737" y="42532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1610521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485" y="1282467"/>
            <a:ext cx="8019766" cy="4619858"/>
          </a:xfrm>
        </p:spPr>
        <p:txBody>
          <a:bodyPr>
            <a:normAutofit/>
          </a:bodyPr>
          <a:lstStyle/>
          <a:p>
            <a:r>
              <a:rPr lang="sv-SE" dirty="0" smtClean="0">
                <a:latin typeface="Times New Roman" pitchFamily="18" charset="0"/>
                <a:cs typeface="Times New Roman" pitchFamily="18" charset="0"/>
              </a:rPr>
              <a:t>In RA #86, following agreement and working assumptions have been made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000" dirty="0" smtClean="0"/>
              <a:t>The sub-frame durations must be exactly 1ms * 2^(-m)</a:t>
            </a:r>
            <a:endParaRPr lang="sv-SE" sz="2000" dirty="0" smtClean="0"/>
          </a:p>
          <a:p>
            <a:pPr lvl="1"/>
            <a:r>
              <a:rPr lang="en-US" sz="2000" dirty="0" smtClean="0"/>
              <a:t>The number of symbols that fit into a sub-frame must be the same for all chosen </a:t>
            </a:r>
            <a:r>
              <a:rPr lang="en-US" sz="2000" dirty="0" err="1" smtClean="0"/>
              <a:t>SCSref</a:t>
            </a:r>
            <a:r>
              <a:rPr lang="en-US" sz="2000" dirty="0" smtClean="0"/>
              <a:t>.</a:t>
            </a:r>
            <a:endParaRPr lang="sv-SE" sz="2000" dirty="0" smtClean="0"/>
          </a:p>
          <a:p>
            <a:pPr lvl="1"/>
            <a:r>
              <a:rPr lang="en-US" sz="2000" dirty="0" smtClean="0"/>
              <a:t>Symbol durations across scaled numerologies (with the same CP overhead) need to be symbol aligned </a:t>
            </a:r>
          </a:p>
          <a:p>
            <a:pPr lvl="1"/>
            <a:endParaRPr lang="en-US" sz="2000" dirty="0" smtClean="0"/>
          </a:p>
          <a:p>
            <a:r>
              <a:rPr lang="en-US" dirty="0" smtClean="0"/>
              <a:t>These conditions cannot be fulfilled at the same time</a:t>
            </a:r>
            <a:endParaRPr lang="sv-SE" dirty="0" smtClean="0"/>
          </a:p>
          <a:p>
            <a:endParaRPr lang="sv-SE" dirty="0" smtClean="0"/>
          </a:p>
          <a:p>
            <a:pPr>
              <a:lnSpc>
                <a:spcPts val="25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682875" y="203200"/>
            <a:ext cx="35337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Observations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485" y="1781217"/>
            <a:ext cx="8019766" cy="3337034"/>
          </a:xfrm>
        </p:spPr>
        <p:txBody>
          <a:bodyPr>
            <a:normAutofit/>
          </a:bodyPr>
          <a:lstStyle/>
          <a:p>
            <a:r>
              <a:rPr lang="sv-SE" dirty="0" smtClean="0">
                <a:latin typeface="Times New Roman" pitchFamily="18" charset="0"/>
                <a:cs typeface="Times New Roman" pitchFamily="18" charset="0"/>
              </a:rPr>
              <a:t>Sub-frame duration is 1ms</a:t>
            </a:r>
          </a:p>
          <a:p>
            <a:r>
              <a:rPr lang="sv-SE" dirty="0" smtClean="0">
                <a:latin typeface="Times New Roman" pitchFamily="18" charset="0"/>
                <a:cs typeface="Times New Roman" pitchFamily="18" charset="0"/>
              </a:rPr>
              <a:t>Reference numerology for defining subframe duration is 15 kHZ </a:t>
            </a:r>
            <a:endParaRPr lang="sv-SE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sz="2000" dirty="0" smtClean="0"/>
          </a:p>
          <a:p>
            <a:endParaRPr lang="sv-SE" dirty="0" smtClean="0"/>
          </a:p>
          <a:p>
            <a:endParaRPr lang="sv-SE" dirty="0" smtClean="0"/>
          </a:p>
          <a:p>
            <a:pPr>
              <a:lnSpc>
                <a:spcPts val="2500"/>
              </a:lnSpc>
            </a:pP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288500" y="203200"/>
            <a:ext cx="35337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dirty="0" smtClean="0"/>
              <a:t>Proposals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3146</TotalTime>
  <Words>120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Subframe duration</vt:lpstr>
      <vt:lpstr>Observations</vt:lpstr>
      <vt:lpstr>Proposals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Thorsten</cp:lastModifiedBy>
  <cp:revision>629</cp:revision>
  <dcterms:created xsi:type="dcterms:W3CDTF">2016-04-12T08:45:03Z</dcterms:created>
  <dcterms:modified xsi:type="dcterms:W3CDTF">2016-10-10T18:40:15Z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(2)PXEuzivnxLZ4pXa5h/vARc9sdlRmPEY80E4PQEFj+2K2TpwmarnrZ1yNOKcfaRJO/NX1b+p/
7HGtGH/knmSEavj76YwP9GF169rB8IxcW050fnoZ/WyCmmbwIPxAIJU3omwxTjuqsxP464Q1
zhLszUqJeph+EVDyImBVdtm8zx9a0jmtxaqJ/xTW6kE3ULPlFqVQRw20KL8U21Ar00rMHXtH
ma5PokYRCzG3IajTm0</vt:lpwstr>
  </property>
  <property fmtid="{D5CDD505-2E9C-101B-9397-08002B2CF9AE}" pid="4" name="_2015_ms_pID_7253431">
    <vt:lpwstr>zS18qjSZ5Y3KYahfzasGxoWDm0CusFuXkaRpEMtcuXR+HFpK9Sidnv
4G+uRoIaxaO351uM62LVIkTqzN8VvHQ3YQbmvXw63ee3oCPs4pHMP3SftFe1f72LYZBHDzyr
IgGZd0Nu6XrHRgfITml4vY4HCLA8vLsZJfpEfJOffnuMR0n6bcaxo2GErHY1bYUoi3fGT4OT
FvYZjUX3JHxi9uRw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1471561106</vt:lpwstr>
  </property>
</Properties>
</file>