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0" r:id="rId2"/>
    <p:sldId id="277" r:id="rId3"/>
    <p:sldId id="281" r:id="rId4"/>
    <p:sldId id="28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1304" autoAdjust="0"/>
  </p:normalViewPr>
  <p:slideViewPr>
    <p:cSldViewPr>
      <p:cViewPr varScale="1">
        <p:scale>
          <a:sx n="85" d="100"/>
          <a:sy n="85" d="100"/>
        </p:scale>
        <p:origin x="110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C8401-3595-4B94-BBCF-B657D5AA220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2B908-82BD-40F4-9810-DF4BE5FD1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Beam </a:t>
            </a:r>
            <a:r>
              <a:rPr lang="en-US" dirty="0"/>
              <a:t>M</a:t>
            </a:r>
            <a:r>
              <a:rPr lang="en-US" dirty="0" smtClean="0"/>
              <a:t>anagement 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886200"/>
            <a:ext cx="7391400" cy="1752600"/>
          </a:xfrm>
        </p:spPr>
        <p:txBody>
          <a:bodyPr/>
          <a:lstStyle/>
          <a:p>
            <a:r>
              <a:rPr lang="en-US" dirty="0" smtClean="0"/>
              <a:t>AI: 8.1.4.1</a:t>
            </a:r>
          </a:p>
          <a:p>
            <a:r>
              <a:rPr lang="en-US" dirty="0" smtClean="0"/>
              <a:t>Samsung</a:t>
            </a:r>
            <a:r>
              <a:rPr lang="en-US" dirty="0" smtClean="0"/>
              <a:t>, Intel, </a:t>
            </a:r>
            <a:r>
              <a:rPr lang="en-US" dirty="0" smtClean="0"/>
              <a:t>Verizon Wireless,</a:t>
            </a:r>
            <a:r>
              <a:rPr lang="en-US" dirty="0" smtClean="0"/>
              <a:t>[NTT </a:t>
            </a:r>
            <a:r>
              <a:rPr lang="en-US" dirty="0" smtClean="0"/>
              <a:t>DOCOMO]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31238" y="226370"/>
            <a:ext cx="8707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GB" sz="1600" b="1" dirty="0" smtClean="0"/>
              <a:t>3GPP TSG RAN WG1 Meeting #86bis</a:t>
            </a:r>
            <a:r>
              <a:rPr lang="en-US" sz="1600" b="1" dirty="0" smtClean="0"/>
              <a:t>                                                               </a:t>
            </a:r>
            <a:r>
              <a:rPr lang="en-US" sz="1600" b="1" dirty="0" smtClean="0"/>
              <a:t>		R1-1610516</a:t>
            </a:r>
            <a:endParaRPr lang="zh-CN" altLang="en-US" sz="1600" b="1" dirty="0" smtClean="0"/>
          </a:p>
          <a:p>
            <a:r>
              <a:rPr lang="en-GB" sz="1600" b="1" dirty="0" smtClean="0"/>
              <a:t>Lisbon, Portugal, October 10</a:t>
            </a:r>
            <a:r>
              <a:rPr lang="en-GB" sz="1600" b="1" baseline="30000" dirty="0" smtClean="0"/>
              <a:t>th</a:t>
            </a:r>
            <a:r>
              <a:rPr lang="en-GB" sz="1600" b="1" dirty="0" smtClean="0"/>
              <a:t> - 14</a:t>
            </a:r>
            <a:r>
              <a:rPr lang="en-GB" sz="1600" b="1" baseline="30000" dirty="0" smtClean="0"/>
              <a:t>th</a:t>
            </a:r>
            <a:r>
              <a:rPr lang="en-GB" sz="1600" b="1" dirty="0" smtClean="0"/>
              <a:t> 2016</a:t>
            </a:r>
            <a:endParaRPr lang="zh-CN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068445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RAN1 #86 has the following agreement on beam management:</a:t>
            </a:r>
          </a:p>
          <a:p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2514600"/>
            <a:ext cx="73914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/>
              <a:t>The following DL L1/L2 beam management procedures are supported within one or multiple TRPs:</a:t>
            </a:r>
          </a:p>
          <a:p>
            <a:pPr lvl="1"/>
            <a:r>
              <a:rPr lang="en-US" sz="1400" dirty="0"/>
              <a:t>P-1: is used to enable UE measurement on different TRP Tx beams to support selection of TRP Tx beams/UE Rx beam(s)</a:t>
            </a:r>
          </a:p>
          <a:p>
            <a:pPr lvl="2"/>
            <a:r>
              <a:rPr lang="en-US" sz="1400" dirty="0"/>
              <a:t>For beamforming at TRP, it typically includes a intra/inter-TRP Tx beam sweep from a set of different beams</a:t>
            </a:r>
          </a:p>
          <a:p>
            <a:pPr lvl="2"/>
            <a:r>
              <a:rPr lang="en-US" sz="1400" dirty="0"/>
              <a:t>For beamforming at UE, it typically includes a UE Rx beam sweep from a set of different beams</a:t>
            </a:r>
          </a:p>
          <a:p>
            <a:pPr lvl="2"/>
            <a:r>
              <a:rPr lang="en-US" sz="1400" dirty="0"/>
              <a:t>FFS: TRP Tx beam and UE Rx beam can be determined jointly or sequentially</a:t>
            </a:r>
          </a:p>
          <a:p>
            <a:pPr lvl="1"/>
            <a:r>
              <a:rPr lang="en-US" sz="1400" dirty="0"/>
              <a:t>P-2: is used to enable UE measurement on different TRP Tx beams to possibly change inter/intra-TRP Tx beam(s)</a:t>
            </a:r>
          </a:p>
          <a:p>
            <a:pPr lvl="2"/>
            <a:r>
              <a:rPr lang="en-US" sz="1400" dirty="0"/>
              <a:t>From  a </a:t>
            </a:r>
            <a:r>
              <a:rPr lang="en-US" sz="1400" dirty="0" smtClean="0"/>
              <a:t>possibly</a:t>
            </a:r>
            <a:r>
              <a:rPr lang="en-US" sz="1400" strike="sngStrike" dirty="0" smtClean="0"/>
              <a:t> </a:t>
            </a:r>
            <a:r>
              <a:rPr lang="en-US" sz="1400" dirty="0" smtClean="0"/>
              <a:t>smaller </a:t>
            </a:r>
            <a:r>
              <a:rPr lang="en-US" sz="1400" dirty="0"/>
              <a:t>set of beams for beam refinement than in P-1</a:t>
            </a:r>
          </a:p>
          <a:p>
            <a:pPr lvl="2"/>
            <a:r>
              <a:rPr lang="en-US" sz="1400" dirty="0"/>
              <a:t>Note: P-2 can be a special case of P-1</a:t>
            </a:r>
          </a:p>
          <a:p>
            <a:pPr lvl="1"/>
            <a:r>
              <a:rPr lang="en-US" sz="1400" dirty="0"/>
              <a:t>P-3: is used to enable UE measurement on the same TRP Tx beam to change UE Rx beam in the case UE uses beamforming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47959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NR supports two types of RS for beam management procedures (P-1, P-2 and P-3) :</a:t>
            </a:r>
          </a:p>
          <a:p>
            <a:pPr lvl="1"/>
            <a:r>
              <a:rPr lang="en-US" sz="2400" dirty="0" smtClean="0"/>
              <a:t>Beam reference signals (BRS):</a:t>
            </a:r>
          </a:p>
          <a:p>
            <a:pPr lvl="2"/>
            <a:r>
              <a:rPr lang="en-US" sz="1800" dirty="0" smtClean="0"/>
              <a:t>BRS </a:t>
            </a:r>
            <a:r>
              <a:rPr lang="en-US" sz="1800" dirty="0"/>
              <a:t>is </a:t>
            </a:r>
            <a:r>
              <a:rPr lang="en-US" sz="1800" dirty="0" smtClean="0"/>
              <a:t>cell-specifically configured and periodically transmitted. </a:t>
            </a:r>
          </a:p>
          <a:p>
            <a:pPr lvl="2"/>
            <a:r>
              <a:rPr lang="en-US" sz="1800" dirty="0" smtClean="0"/>
              <a:t>FFS: BRS is also used for L3 mobility</a:t>
            </a:r>
          </a:p>
          <a:p>
            <a:pPr lvl="1"/>
            <a:r>
              <a:rPr lang="en-US" sz="2400" dirty="0" smtClean="0"/>
              <a:t>CSI-RS:</a:t>
            </a:r>
          </a:p>
          <a:p>
            <a:pPr lvl="2"/>
            <a:r>
              <a:rPr lang="en-US" sz="1800" dirty="0" smtClean="0"/>
              <a:t>CSI-RS is UE-specifically configured.</a:t>
            </a:r>
          </a:p>
          <a:p>
            <a:pPr lvl="2"/>
            <a:r>
              <a:rPr lang="en-US" sz="1800" dirty="0" smtClean="0"/>
              <a:t>The signal structure for CSI-RS can be specifically optimized based on whether -the CSI-RS is used for P1, P2 or P3</a:t>
            </a:r>
          </a:p>
          <a:p>
            <a:pPr lvl="2"/>
            <a:r>
              <a:rPr lang="en-US" sz="1800" dirty="0"/>
              <a:t>Note: CSI-RS is also used for CSI </a:t>
            </a:r>
            <a:r>
              <a:rPr lang="en-US" sz="1800" dirty="0" smtClean="0"/>
              <a:t>acquisition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93178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NR </a:t>
            </a:r>
            <a:r>
              <a:rPr lang="en-US" dirty="0" smtClean="0"/>
              <a:t>can support e.g., two </a:t>
            </a:r>
            <a:r>
              <a:rPr lang="en-US" dirty="0"/>
              <a:t>different </a:t>
            </a:r>
            <a:r>
              <a:rPr lang="en-US" dirty="0" smtClean="0"/>
              <a:t>mechanisms of </a:t>
            </a:r>
            <a:r>
              <a:rPr lang="en-US" dirty="0"/>
              <a:t>beam </a:t>
            </a:r>
            <a:r>
              <a:rPr lang="en-US" dirty="0" smtClean="0"/>
              <a:t>management with the two types of RS</a:t>
            </a:r>
            <a:endParaRPr lang="en-US" dirty="0"/>
          </a:p>
          <a:p>
            <a:pPr lvl="1"/>
            <a:r>
              <a:rPr lang="en-US" dirty="0" smtClean="0"/>
              <a:t>Mechanism </a:t>
            </a:r>
            <a:r>
              <a:rPr lang="en-US" dirty="0"/>
              <a:t>A</a:t>
            </a:r>
          </a:p>
          <a:p>
            <a:pPr lvl="2"/>
            <a:r>
              <a:rPr lang="en-US" dirty="0"/>
              <a:t>BRS </a:t>
            </a:r>
            <a:r>
              <a:rPr lang="en-US" dirty="0" smtClean="0"/>
              <a:t>is used </a:t>
            </a:r>
            <a:r>
              <a:rPr lang="en-US" dirty="0"/>
              <a:t>for </a:t>
            </a:r>
            <a:r>
              <a:rPr lang="en-US" dirty="0" smtClean="0"/>
              <a:t>coarse beam selection.</a:t>
            </a:r>
          </a:p>
          <a:p>
            <a:pPr lvl="2"/>
            <a:r>
              <a:rPr lang="en-US" dirty="0" smtClean="0"/>
              <a:t>CSI-RS </a:t>
            </a:r>
            <a:r>
              <a:rPr lang="en-US" dirty="0"/>
              <a:t>can be used for </a:t>
            </a:r>
            <a:r>
              <a:rPr lang="en-US" dirty="0" smtClean="0"/>
              <a:t>fine beam selection.</a:t>
            </a:r>
            <a:endParaRPr lang="en-US" dirty="0"/>
          </a:p>
          <a:p>
            <a:pPr lvl="1"/>
            <a:r>
              <a:rPr lang="en-US" dirty="0" smtClean="0"/>
              <a:t>Mechanism </a:t>
            </a:r>
            <a:r>
              <a:rPr lang="en-US" dirty="0"/>
              <a:t>B</a:t>
            </a:r>
          </a:p>
          <a:p>
            <a:pPr lvl="2"/>
            <a:r>
              <a:rPr lang="en-US" dirty="0"/>
              <a:t>CSI-RS </a:t>
            </a:r>
            <a:r>
              <a:rPr lang="en-US" dirty="0" smtClean="0"/>
              <a:t>can be used </a:t>
            </a:r>
            <a:r>
              <a:rPr lang="en-US" dirty="0"/>
              <a:t>for </a:t>
            </a:r>
            <a:r>
              <a:rPr lang="en-US" dirty="0" smtClean="0"/>
              <a:t>beam selection</a:t>
            </a:r>
          </a:p>
        </p:txBody>
      </p:sp>
    </p:spTree>
    <p:extLst>
      <p:ext uri="{BB962C8B-B14F-4D97-AF65-F5344CB8AC3E}">
        <p14:creationId xmlns:p14="http://schemas.microsoft.com/office/powerpoint/2010/main" val="476131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</TotalTime>
  <Words>323</Words>
  <Application>Microsoft Office PowerPoint</Application>
  <PresentationFormat>On-screen Show (4:3)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WF on Beam Management RS</vt:lpstr>
      <vt:lpstr>Background</vt:lpstr>
      <vt:lpstr>Proposal</vt:lpstr>
      <vt:lpstr>Examples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Li Guo</cp:lastModifiedBy>
  <cp:revision>154</cp:revision>
  <dcterms:created xsi:type="dcterms:W3CDTF">2016-05-23T04:09:27Z</dcterms:created>
  <dcterms:modified xsi:type="dcterms:W3CDTF">2016-10-10T16:46:37Z</dcterms:modified>
</cp:coreProperties>
</file>