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99" autoAdjust="0"/>
  </p:normalViewPr>
  <p:slideViewPr>
    <p:cSldViewPr>
      <p:cViewPr varScale="1">
        <p:scale>
          <a:sx n="100" d="100"/>
          <a:sy n="100" d="100"/>
        </p:scale>
        <p:origin x="-19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72CA9-86CD-481F-B3F5-C788DB79AE42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7BC4E-6E11-4EC2-ADC2-243E16520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48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54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54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72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4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3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2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8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9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0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15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44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E95BB-6FCE-4D13-9DE3-DDCBC423EE79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CSI reporting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Intel, Ericsson, </a:t>
            </a:r>
            <a:r>
              <a:rPr lang="en-US" smtClean="0"/>
              <a:t>Xinwei…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5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b="1" u="sng" dirty="0"/>
              <a:t>Agreements:</a:t>
            </a:r>
            <a:endParaRPr lang="ko-KR" altLang="ko-KR" dirty="0"/>
          </a:p>
          <a:p>
            <a:pPr lvl="1"/>
            <a:r>
              <a:rPr lang="en-US" altLang="ko-KR" dirty="0"/>
              <a:t>Support at least one of the following schemes for CSI reporting:</a:t>
            </a:r>
            <a:endParaRPr lang="ko-KR" altLang="ko-KR" dirty="0"/>
          </a:p>
          <a:p>
            <a:pPr lvl="2"/>
            <a:r>
              <a:rPr lang="en-US" altLang="ko-KR" dirty="0"/>
              <a:t>Scheme 1: periodic CSI reporting analogous to LTE</a:t>
            </a:r>
            <a:endParaRPr lang="ko-KR" altLang="ko-KR" dirty="0"/>
          </a:p>
          <a:p>
            <a:pPr lvl="2"/>
            <a:r>
              <a:rPr lang="en-US" altLang="ko-KR" dirty="0"/>
              <a:t>Scheme 2: semi-persistent CSI reporting (e.g. </a:t>
            </a:r>
            <a:r>
              <a:rPr lang="en-GB" altLang="ko-KR" dirty="0"/>
              <a:t>activate/release mechanism analogous to LTE SPS</a:t>
            </a:r>
            <a:r>
              <a:rPr lang="en-US" altLang="ko-KR" dirty="0"/>
              <a:t>)</a:t>
            </a:r>
            <a:endParaRPr lang="ko-KR" altLang="ko-KR" dirty="0"/>
          </a:p>
          <a:p>
            <a:pPr lvl="2"/>
            <a:r>
              <a:rPr lang="en-US" altLang="ko-KR" dirty="0"/>
              <a:t>Scheme 3: aperiodic CSI reporting </a:t>
            </a:r>
            <a:endParaRPr lang="ko-KR" altLang="ko-KR" dirty="0"/>
          </a:p>
          <a:p>
            <a:pPr lvl="2"/>
            <a:r>
              <a:rPr lang="en-US" altLang="ko-KR" dirty="0"/>
              <a:t>FFS: Possible signaling support   </a:t>
            </a:r>
            <a:endParaRPr lang="ko-KR" altLang="ko-KR" dirty="0"/>
          </a:p>
          <a:p>
            <a:pPr lvl="1"/>
            <a:r>
              <a:rPr lang="en-US" altLang="ko-KR" dirty="0"/>
              <a:t>Strive to design NR periodic, semi-persistent, and/or aperiodic CSI reporting, considering at least following aspects</a:t>
            </a:r>
            <a:endParaRPr lang="ko-KR" altLang="ko-KR" dirty="0"/>
          </a:p>
          <a:p>
            <a:pPr lvl="2"/>
            <a:r>
              <a:rPr lang="en-US" altLang="ko-KR" dirty="0"/>
              <a:t>UL coverage</a:t>
            </a:r>
            <a:endParaRPr lang="ko-KR" altLang="ko-KR" dirty="0"/>
          </a:p>
          <a:p>
            <a:pPr lvl="2"/>
            <a:r>
              <a:rPr lang="en-US" altLang="ko-KR" dirty="0"/>
              <a:t>Required RS</a:t>
            </a:r>
            <a:endParaRPr lang="ko-KR" altLang="ko-KR" dirty="0"/>
          </a:p>
          <a:p>
            <a:pPr lvl="2"/>
            <a:r>
              <a:rPr lang="en-US" altLang="ko-KR" dirty="0"/>
              <a:t>Reporting information type</a:t>
            </a:r>
            <a:endParaRPr lang="ko-KR" altLang="ko-KR" dirty="0"/>
          </a:p>
          <a:p>
            <a:pPr lvl="2"/>
            <a:r>
              <a:rPr lang="en-US" altLang="ko-KR" dirty="0"/>
              <a:t>Forward compatibility</a:t>
            </a:r>
            <a:endParaRPr lang="ko-KR" altLang="ko-KR" dirty="0"/>
          </a:p>
          <a:p>
            <a:pPr lvl="2"/>
            <a:r>
              <a:rPr lang="en-US" altLang="ko-KR" dirty="0"/>
              <a:t>Energy efficiency</a:t>
            </a:r>
            <a:endParaRPr lang="ko-KR" altLang="ko-KR" dirty="0"/>
          </a:p>
          <a:p>
            <a:pPr lvl="2"/>
            <a:r>
              <a:rPr lang="en-US" altLang="ko-KR" dirty="0"/>
              <a:t>RS and CSI reporting overhead</a:t>
            </a:r>
            <a:endParaRPr lang="ko-KR" altLang="ko-KR" dirty="0"/>
          </a:p>
          <a:p>
            <a:pPr lvl="1"/>
            <a:r>
              <a:rPr lang="en-US" altLang="ko-KR" dirty="0"/>
              <a:t>Study whether to avoid specifying dependency between CSI reports in different reporting instances </a:t>
            </a:r>
            <a:endParaRPr lang="ko-KR" altLang="ko-KR" dirty="0"/>
          </a:p>
          <a:p>
            <a:pPr lvl="2"/>
            <a:r>
              <a:rPr lang="en-US" altLang="ko-KR" dirty="0"/>
              <a:t>Such dependencies, if any, can be different for periodic, semi-persistent, and/or aperiodic CSI reporting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38183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/>
              <a:t>Support </a:t>
            </a:r>
            <a:r>
              <a:rPr lang="en-US" altLang="ko-KR" sz="2400" dirty="0" smtClean="0"/>
              <a:t>aperiodic CSI reporting for NR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Support at least one of following CSI reporting schemes for NR: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Periodic CSI reporting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Semi-persistent CSI reporting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/>
              <a:t>Study </a:t>
            </a:r>
            <a:r>
              <a:rPr lang="en-US" altLang="ko-KR" sz="2400" dirty="0" smtClean="0"/>
              <a:t>periodic/semi-persistent CSI </a:t>
            </a:r>
            <a:r>
              <a:rPr lang="en-US" altLang="ko-KR" sz="2400" dirty="0"/>
              <a:t>reporting by using other signals </a:t>
            </a:r>
            <a:r>
              <a:rPr lang="en-US" altLang="ko-KR" sz="2400" dirty="0" smtClean="0"/>
              <a:t>than CSI-RS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FFS on necessary configurations, conditions, situations and use cases</a:t>
            </a:r>
            <a:endParaRPr lang="en-US" altLang="ko-KR" sz="2000" dirty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400" dirty="0" smtClean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0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736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</TotalTime>
  <Words>178</Words>
  <Application>Microsoft Office PowerPoint</Application>
  <PresentationFormat>화면 슬라이드 쇼(4:3)</PresentationFormat>
  <Paragraphs>29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 reporting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“Beam 1” WF on partitioning</dc:title>
  <dc:creator>Eko Onggosanusi</dc:creator>
  <cp:lastModifiedBy>Windows 사용자</cp:lastModifiedBy>
  <cp:revision>27</cp:revision>
  <dcterms:created xsi:type="dcterms:W3CDTF">2016-09-20T19:29:29Z</dcterms:created>
  <dcterms:modified xsi:type="dcterms:W3CDTF">2016-10-10T16:33:50Z</dcterms:modified>
</cp:coreProperties>
</file>