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87" r:id="rId3"/>
    <p:sldId id="28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56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>
                <a:latin typeface="Calibri" panose="020F0502020204030204" pitchFamily="34" charset="0"/>
              </a:rPr>
              <a:t>WF on CSI-RS and CSI reporting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</a:t>
            </a:r>
            <a:r>
              <a:rPr lang="en-US" altLang="ja-JP" dirty="0" smtClean="0">
                <a:solidFill>
                  <a:schemeClr val="tx1"/>
                </a:solidFill>
              </a:rPr>
              <a:t>, Ericsson, </a:t>
            </a:r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R1-1610509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TSG RAN1 </a:t>
            </a:r>
            <a:r>
              <a:rPr lang="en-GB" altLang="zh-CN" sz="1800" dirty="0">
                <a:latin typeface="+mj-lt"/>
              </a:rPr>
              <a:t>#</a:t>
            </a:r>
            <a:r>
              <a:rPr lang="en-US" altLang="zh-CN" sz="1800" dirty="0">
                <a:latin typeface="+mj-lt"/>
              </a:rPr>
              <a:t>86</a:t>
            </a:r>
            <a:r>
              <a:rPr lang="en-US" altLang="zh-CN" dirty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>
                <a:latin typeface="+mj-lt"/>
              </a:rPr>
              <a:t>Agenda Item: </a:t>
            </a:r>
            <a:r>
              <a:rPr lang="en-US" sz="1800" dirty="0">
                <a:latin typeface="+mj-lt"/>
              </a:rPr>
              <a:t>8.1.</a:t>
            </a:r>
            <a:r>
              <a:rPr lang="en-US" dirty="0">
                <a:latin typeface="+mj-lt"/>
              </a:rPr>
              <a:t>4.3.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ko-KR" sz="2800" dirty="0"/>
              <a:t>NR supports CSI-RS at least for CSI measurement and reporting.</a:t>
            </a:r>
          </a:p>
          <a:p>
            <a:pPr lvl="1"/>
            <a:r>
              <a:rPr lang="en-US" altLang="ko-KR" sz="2400" dirty="0"/>
              <a:t>FFS: Use of DL DMRS for CSI measurement and reporting</a:t>
            </a:r>
          </a:p>
          <a:p>
            <a:r>
              <a:rPr lang="en-US" altLang="ko-KR" sz="2800" dirty="0"/>
              <a:t>NR supports both aperiodic and semi-persistent transmission of CSI-RS.</a:t>
            </a:r>
          </a:p>
          <a:p>
            <a:pPr lvl="1"/>
            <a:r>
              <a:rPr lang="en-US" altLang="ko-KR" sz="2400" dirty="0"/>
              <a:t>FFS: periodic transmission of </a:t>
            </a:r>
            <a:r>
              <a:rPr lang="en-US" altLang="ko-KR" sz="2400" dirty="0" smtClean="0"/>
              <a:t>CSI-RS</a:t>
            </a:r>
          </a:p>
          <a:p>
            <a:pPr lvl="2"/>
            <a:r>
              <a:rPr lang="en-US" altLang="ko-KR" sz="2000" dirty="0" smtClean="0"/>
              <a:t>Note: periodic RS means ‘always-on’ RS analogous to LTE CRS</a:t>
            </a:r>
            <a:endParaRPr lang="en-US" altLang="ko-KR" sz="2000" dirty="0"/>
          </a:p>
          <a:p>
            <a:pPr lvl="1"/>
            <a:r>
              <a:rPr lang="en-US" altLang="ko-KR" sz="2400" dirty="0" smtClean="0"/>
              <a:t>FFS: mechanisms </a:t>
            </a:r>
            <a:r>
              <a:rPr lang="en-US" altLang="ko-KR" sz="2400" dirty="0" smtClean="0"/>
              <a:t>(e.g. protocol layer) for </a:t>
            </a:r>
            <a:r>
              <a:rPr lang="en-US" altLang="ko-KR" sz="2400" dirty="0" smtClean="0"/>
              <a:t>dynamic control of activation/deactivation for semi-persistent </a:t>
            </a:r>
            <a:r>
              <a:rPr lang="en-US" altLang="ko-KR" sz="2400" dirty="0" smtClean="0"/>
              <a:t>CSI-RS</a:t>
            </a:r>
          </a:p>
          <a:p>
            <a:pPr lvl="1"/>
            <a:r>
              <a:rPr lang="en-US" altLang="ko-KR" sz="2400" dirty="0" smtClean="0"/>
              <a:t>FFS: mechanisms to provide reliable activation/deactivation for semi-persistent CSI-RS</a:t>
            </a:r>
            <a:endParaRPr lang="en-US" altLang="ko-KR" sz="2400" dirty="0" smtClean="0"/>
          </a:p>
          <a:p>
            <a:pPr lvl="1"/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305764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ko-KR" sz="2800" dirty="0"/>
              <a:t>With regard to relating CSI-RS transmission and CSI reporting, following combinations are supported at least.</a:t>
            </a:r>
          </a:p>
          <a:p>
            <a:pPr lvl="1"/>
            <a:r>
              <a:rPr lang="en-US" altLang="ko-KR" sz="2400" dirty="0"/>
              <a:t>Aperiodic CSI reporting with aperiodic CSI-RS </a:t>
            </a:r>
          </a:p>
          <a:p>
            <a:pPr lvl="1"/>
            <a:r>
              <a:rPr lang="en-US" altLang="ko-KR" sz="2400" dirty="0"/>
              <a:t>Aperiodic CSI reporting with semi-persistent CSI-RS</a:t>
            </a:r>
          </a:p>
          <a:p>
            <a:pPr lvl="1"/>
            <a:r>
              <a:rPr lang="en-US" altLang="ko-KR" sz="2400" dirty="0"/>
              <a:t>Semi-persistent CSI reporting with semi-persistent CSI-RS</a:t>
            </a:r>
          </a:p>
          <a:p>
            <a:r>
              <a:rPr lang="en-US" altLang="ko-KR" sz="2800" dirty="0"/>
              <a:t>To support combinations above more flexibly, NR should allow independent </a:t>
            </a:r>
            <a:r>
              <a:rPr lang="en-US" altLang="ko-KR" sz="2800" dirty="0" smtClean="0"/>
              <a:t>control </a:t>
            </a:r>
            <a:r>
              <a:rPr lang="en-US" altLang="ko-KR" sz="2800" dirty="0"/>
              <a:t>of CSI-RS indication and CSI reporting indication.</a:t>
            </a:r>
          </a:p>
          <a:p>
            <a:pPr lvl="1"/>
            <a:r>
              <a:rPr lang="en-US" altLang="ko-KR" sz="2400" dirty="0"/>
              <a:t>‘indication’ above may refer to triggering, activation, and deactivation depending on type of RS/reporting.</a:t>
            </a:r>
          </a:p>
          <a:p>
            <a:pPr lvl="1"/>
            <a:r>
              <a:rPr lang="en-US" altLang="ko-KR" sz="2400" dirty="0"/>
              <a:t>Further study is needed how to guarantee appropriate time gap between CSI-RS and CSI reporting</a:t>
            </a:r>
            <a:r>
              <a:rPr lang="en-US" altLang="ko-KR" sz="2400" dirty="0" smtClean="0"/>
              <a:t>.</a:t>
            </a:r>
          </a:p>
          <a:p>
            <a:pPr lvl="1"/>
            <a:r>
              <a:rPr lang="en-US" altLang="ko-KR" sz="2400" dirty="0" smtClean="0"/>
              <a:t>Note: This does not preclude joint control of CSI-RS indication and CSI reporting indication.</a:t>
            </a:r>
            <a:endParaRPr lang="ko-KR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42679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12468</TotalTime>
  <Words>222</Words>
  <Application>Microsoft Office PowerPoint</Application>
  <PresentationFormat>화면 슬라이드 쇼(4:3)</PresentationFormat>
  <Paragraphs>23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CSI-RS and CSI reporting in NR</vt:lpstr>
      <vt:lpstr>Proposals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강지원/수석연구원/차세대표준(연)ACS팀(jw.kang@lge.com)</cp:lastModifiedBy>
  <cp:revision>297</cp:revision>
  <dcterms:created xsi:type="dcterms:W3CDTF">2016-03-24T01:14:08Z</dcterms:created>
  <dcterms:modified xsi:type="dcterms:W3CDTF">2016-10-10T17:47:18Z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