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3" autoAdjust="0"/>
    <p:restoredTop sz="94660"/>
  </p:normalViewPr>
  <p:slideViewPr>
    <p:cSldViewPr>
      <p:cViewPr varScale="1">
        <p:scale>
          <a:sx n="74" d="100"/>
          <a:sy n="74" d="100"/>
        </p:scale>
        <p:origin x="1590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#86bis		</a:t>
            </a:r>
            <a:r>
              <a:rPr lang="en-GB" sz="2400" b="1"/>
              <a:t>	</a:t>
            </a:r>
            <a:r>
              <a:rPr lang="en-GB" sz="2400" b="1" smtClean="0"/>
              <a:t>R1-1610490 </a:t>
            </a:r>
            <a:r>
              <a:rPr lang="en-US" sz="2400" b="1" dirty="0"/>
              <a:t>Lisbon, Portugal, 10</a:t>
            </a:r>
            <a:r>
              <a:rPr lang="en-US" sz="2400" b="1" baseline="30000" dirty="0"/>
              <a:t>th</a:t>
            </a:r>
            <a:r>
              <a:rPr lang="en-US" sz="2400" b="1" dirty="0"/>
              <a:t> - 14</a:t>
            </a:r>
            <a:r>
              <a:rPr lang="en-US" sz="2400" b="1" baseline="30000" dirty="0"/>
              <a:t>th</a:t>
            </a:r>
            <a:r>
              <a:rPr lang="en-US" sz="2400" b="1" dirty="0"/>
              <a:t> Oct 2016</a:t>
            </a:r>
          </a:p>
          <a:p>
            <a:r>
              <a:rPr kumimoji="1" lang="en-US" altLang="ja-JP" sz="2400" b="1" dirty="0"/>
              <a:t>Agenda item: 8.1.4.4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on NR CSI-RS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Huawei, HiSilicon,……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000" dirty="0"/>
              <a:t>Following WF has been agreed in RAN1#86:</a:t>
            </a:r>
          </a:p>
          <a:p>
            <a:pPr lvl="1"/>
            <a:r>
              <a:rPr lang="en-US" altLang="zh-CN" sz="1800" dirty="0"/>
              <a:t>Study RS pattern for CSI measurement in NR both for DL and UL</a:t>
            </a:r>
            <a:endParaRPr lang="zh-CN" altLang="zh-CN" sz="1800" dirty="0"/>
          </a:p>
          <a:p>
            <a:pPr lvl="2"/>
            <a:r>
              <a:rPr lang="en-US" altLang="zh-CN" sz="1800" dirty="0"/>
              <a:t>Study the density of RS</a:t>
            </a:r>
            <a:endParaRPr lang="zh-CN" altLang="zh-CN" sz="1800" dirty="0"/>
          </a:p>
          <a:p>
            <a:pPr lvl="2"/>
            <a:r>
              <a:rPr lang="en-US" altLang="zh-CN" sz="1800" dirty="0"/>
              <a:t>Study the position of RS in the [</a:t>
            </a:r>
            <a:r>
              <a:rPr lang="en-US" altLang="zh-CN" sz="1800" dirty="0" err="1"/>
              <a:t>subframe</a:t>
            </a:r>
            <a:r>
              <a:rPr lang="en-US" altLang="zh-CN" sz="1800" dirty="0"/>
              <a:t>]</a:t>
            </a:r>
            <a:endParaRPr lang="zh-CN" altLang="zh-CN" sz="1800" dirty="0"/>
          </a:p>
          <a:p>
            <a:pPr lvl="2"/>
            <a:r>
              <a:rPr lang="en-US" altLang="zh-CN" sz="1800" dirty="0"/>
              <a:t>Study the mapping of RS in one or several </a:t>
            </a:r>
            <a:r>
              <a:rPr lang="en-US" altLang="zh-CN" sz="1800" dirty="0" smtClean="0"/>
              <a:t>symbols</a:t>
            </a:r>
            <a:endParaRPr lang="en-US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/>
              <a:t>Support the following functionalities in NR CSI-RS design </a:t>
            </a:r>
            <a:endParaRPr lang="zh-CN" altLang="zh-CN" sz="2400" dirty="0"/>
          </a:p>
          <a:p>
            <a:pPr lvl="1"/>
            <a:r>
              <a:rPr lang="en-US" altLang="zh-CN" sz="2000" dirty="0"/>
              <a:t>CSI measurement </a:t>
            </a:r>
            <a:endParaRPr lang="zh-CN" altLang="zh-CN" sz="2000" dirty="0"/>
          </a:p>
          <a:p>
            <a:pPr lvl="1"/>
            <a:r>
              <a:rPr lang="en-US" altLang="zh-CN" sz="2000" dirty="0"/>
              <a:t>Beam </a:t>
            </a:r>
            <a:r>
              <a:rPr lang="en-US" altLang="zh-CN" sz="2000" dirty="0" smtClean="0"/>
              <a:t>measurement</a:t>
            </a:r>
          </a:p>
          <a:p>
            <a:pPr lvl="1"/>
            <a:r>
              <a:rPr lang="en-US" altLang="zh-CN" sz="2000" dirty="0" smtClean="0"/>
              <a:t>RRM measurement</a:t>
            </a:r>
            <a:endParaRPr lang="zh-CN" altLang="zh-CN" sz="2000" dirty="0"/>
          </a:p>
          <a:p>
            <a:pPr lvl="0"/>
            <a:r>
              <a:rPr lang="en-US" altLang="zh-CN" sz="2400" dirty="0"/>
              <a:t>Support NR CSI-RS pattern with at least the following properties: </a:t>
            </a:r>
            <a:endParaRPr lang="zh-CN" altLang="zh-CN" sz="2400" dirty="0"/>
          </a:p>
          <a:p>
            <a:pPr lvl="1"/>
            <a:r>
              <a:rPr lang="en-US" altLang="zh-CN" sz="2000" dirty="0" smtClean="0"/>
              <a:t>CSI-RS mapped in one or multiple consecutive symbols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At least CSI-RS located at the earlier part of a slot</a:t>
            </a:r>
            <a:endParaRPr lang="zh-CN" altLang="zh-CN" sz="2000" dirty="0" smtClean="0"/>
          </a:p>
          <a:p>
            <a:pPr lvl="2"/>
            <a:r>
              <a:rPr lang="en-US" altLang="zh-CN" sz="1800" dirty="0" smtClean="0"/>
              <a:t>FFS: before or after the DM RS agreed to study in RAN1#85</a:t>
            </a:r>
            <a:endParaRPr lang="zh-CN" altLang="zh-CN" sz="1800" dirty="0" smtClean="0"/>
          </a:p>
          <a:p>
            <a:pPr lvl="1"/>
            <a:r>
              <a:rPr lang="en-US" altLang="zh-CN" sz="2000" dirty="0" smtClean="0"/>
              <a:t>FFS: CSI-RS located at other part of a slot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Configurable density of CSI-RS in frequency domain</a:t>
            </a:r>
          </a:p>
          <a:p>
            <a:pPr lvl="1"/>
            <a:r>
              <a:rPr lang="en-US" sz="2000" dirty="0" smtClean="0"/>
              <a:t>FFS: CSI-RS for NR should support up to at least 32 ports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029200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/>
              <a:t>Support at least following configurations of NR CSI-RS</a:t>
            </a:r>
            <a:endParaRPr lang="zh-CN" altLang="zh-CN" sz="2400" dirty="0"/>
          </a:p>
          <a:p>
            <a:pPr lvl="1"/>
            <a:r>
              <a:rPr lang="en-US" altLang="zh-CN" sz="2000" dirty="0"/>
              <a:t>UE-specific configuration to support</a:t>
            </a:r>
            <a:endParaRPr lang="zh-CN" altLang="zh-CN" sz="2000" dirty="0"/>
          </a:p>
          <a:p>
            <a:pPr lvl="2"/>
            <a:r>
              <a:rPr lang="en-US" altLang="zh-CN" sz="2000" dirty="0"/>
              <a:t>Wideband </a:t>
            </a:r>
            <a:r>
              <a:rPr lang="en-US" altLang="zh-CN" sz="2000" dirty="0" smtClean="0"/>
              <a:t>CSI-RS</a:t>
            </a:r>
            <a:r>
              <a:rPr lang="en-US" altLang="zh-CN" sz="2000" dirty="0"/>
              <a:t>, i.e. the full bandwidth the UE is configured to operate with</a:t>
            </a:r>
            <a:endParaRPr lang="zh-CN" altLang="zh-CN" sz="2000" dirty="0"/>
          </a:p>
          <a:p>
            <a:pPr lvl="2"/>
            <a:r>
              <a:rPr lang="en-US" altLang="zh-CN" sz="2000" dirty="0" err="1"/>
              <a:t>Subband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CSI-RS</a:t>
            </a:r>
            <a:r>
              <a:rPr lang="en-US" altLang="zh-CN" sz="2000" dirty="0"/>
              <a:t>, i.e. part of the bandwidth the UE is configured to operate with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5365</TotalTime>
  <Words>193</Words>
  <Application>Microsoft Office PowerPoint</Application>
  <PresentationFormat>全屏显示(4:3)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Zhangleiming (Roger)</cp:lastModifiedBy>
  <cp:revision>475</cp:revision>
  <dcterms:created xsi:type="dcterms:W3CDTF">2016-03-24T01:14:08Z</dcterms:created>
  <dcterms:modified xsi:type="dcterms:W3CDTF">2016-10-10T16:40:19Z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(3)v0PIzHbVYByHjKAb4Vr0SuksSCtOjpVQb+od7pXXO+t80qvreWBcOUsslSPALG+96nVe8mpY
dBwgOigOlXrAJuQcPBkbeKSUwDYbaquKg6JjtKprn/XimkB/WHVDUsUCva85VBYR+usBBMnp
2CckpANC/uiSXgplJQfXfu4e1i0aB8nreWB6yD8OiZoFwoBVEiIQBdaubIX1fz2hfelT2Wsh
xs5k+hmGEUMtdpAnqw</vt:lpwstr>
  </property>
  <property fmtid="{D5CDD505-2E9C-101B-9397-08002B2CF9AE}" pid="9" name="_2015_ms_pID_7253431">
    <vt:lpwstr>A8DrHn27iPK8GRZbopHxhCIiStp4hVcNZs20AKREdQOsVWIMRrwqsq
eJrya7ip3NUoWM9aaSrv8aIttVc0ci8oDT4GLbMQ6vwBkJPWlyrH5/YrhjetFL8/bOn162wg
ZX57ZoD/+hY4SHPyZHxvXAZqShZyqmVpkC/UbnWAtRSbEovfiUy1GyEvLT0vsiurrgpBk3Qq
FQyj5z3FYH7x6zYv2XYEvNAeMtNStDSc7+uc</vt:lpwstr>
  </property>
  <property fmtid="{D5CDD505-2E9C-101B-9397-08002B2CF9AE}" pid="10" name="_2015_ms_pID_7253432">
    <vt:lpwstr>53GHq3VmRtpk5xMB+LJwUHzu0qMA4smU5bSl
vA7KK3gy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1476108196</vt:lpwstr>
  </property>
</Properties>
</file>