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5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65679-5601-465C-9AFB-D2DB6EC1A2F5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beam management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Intel, CATT, </a:t>
            </a:r>
            <a:r>
              <a:rPr lang="en-GB" dirty="0" err="1"/>
              <a:t>InterDigital</a:t>
            </a:r>
            <a:r>
              <a:rPr lang="en-GB" dirty="0"/>
              <a:t> Communications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WG1 Meeting #86bis			R1-1610487 </a:t>
            </a:r>
            <a:r>
              <a:rPr lang="en-US" b="1" dirty="0"/>
              <a:t>Lisbon, Portugal, 10</a:t>
            </a:r>
            <a:r>
              <a:rPr lang="en-US" b="1" baseline="30000" dirty="0"/>
              <a:t>th</a:t>
            </a:r>
            <a:r>
              <a:rPr lang="en-US" b="1" dirty="0"/>
              <a:t> - 14</a:t>
            </a:r>
            <a:r>
              <a:rPr lang="en-US" b="1" baseline="30000" dirty="0"/>
              <a:t>th</a:t>
            </a:r>
            <a:r>
              <a:rPr lang="en-US" b="1" dirty="0"/>
              <a:t> Oct 2016</a:t>
            </a:r>
          </a:p>
          <a:p>
            <a:r>
              <a:rPr kumimoji="1" lang="en-US" altLang="ja-JP" b="1" dirty="0"/>
              <a:t>Agenda item: 8.1.4.1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At least CSI-RS can be used for measurements to support the beam management processes P1, P2, P3</a:t>
            </a:r>
          </a:p>
          <a:p>
            <a:pPr lvl="1"/>
            <a:r>
              <a:rPr lang="en-US" dirty="0"/>
              <a:t>When used for P1/P2/P3, the CSI-RS signal structure can be specifically optimized for this purpose (as opposed to e.g. link adaptation)</a:t>
            </a:r>
          </a:p>
          <a:p>
            <a:pPr lvl="1"/>
            <a:r>
              <a:rPr lang="en-US" dirty="0"/>
              <a:t>Additional RS could also be considered such as DMRS and synchronization signals</a:t>
            </a: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77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游ゴシック</vt:lpstr>
      <vt:lpstr>Office Theme</vt:lpstr>
      <vt:lpstr>WF on beam management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Mattias Frenne</cp:lastModifiedBy>
  <cp:revision>12</cp:revision>
  <dcterms:created xsi:type="dcterms:W3CDTF">2016-10-08T05:43:57Z</dcterms:created>
  <dcterms:modified xsi:type="dcterms:W3CDTF">2016-10-10T16:41:24Z</dcterms:modified>
</cp:coreProperties>
</file>