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74" d="100"/>
          <a:sy n="74" d="100"/>
        </p:scale>
        <p:origin x="108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NR frame structure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DOCOMO, INC., Panasonic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#86bis</a:t>
            </a:r>
          </a:p>
          <a:p>
            <a:r>
              <a:rPr lang="en-US" altLang="ja-JP" dirty="0"/>
              <a:t>Lisbon,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2016</a:t>
            </a:r>
          </a:p>
          <a:p>
            <a:r>
              <a:rPr kumimoji="1" lang="en-US" altLang="ja-JP" dirty="0"/>
              <a:t>Agenda: 8.1.2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R1-1610482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/>
          </a:bodyPr>
          <a:lstStyle/>
          <a:p>
            <a:pPr lvl="0"/>
            <a:r>
              <a:rPr lang="en-US" altLang="ja-JP" sz="2400" i="1" dirty="0"/>
              <a:t>Define a </a:t>
            </a:r>
            <a:r>
              <a:rPr lang="en-US" altLang="ja-JP" sz="2400" i="1" dirty="0" err="1"/>
              <a:t>subframe</a:t>
            </a:r>
            <a:r>
              <a:rPr lang="en-US" altLang="ja-JP" sz="2400" i="1" dirty="0"/>
              <a:t> duration as 1ms with a reference numerology of 14 symbols at 15kHz SCS with NCP.</a:t>
            </a:r>
            <a:endParaRPr lang="ja-JP" altLang="ja-JP" sz="2400" dirty="0"/>
          </a:p>
          <a:p>
            <a:pPr lvl="0"/>
            <a:r>
              <a:rPr lang="en-US" altLang="ja-JP" sz="2400" i="1" dirty="0"/>
              <a:t>The NR frame structure supports both slot and mini-slot.</a:t>
            </a:r>
            <a:endParaRPr lang="ja-JP" altLang="ja-JP" sz="2400" dirty="0"/>
          </a:p>
          <a:p>
            <a:pPr lvl="1"/>
            <a:r>
              <a:rPr lang="en-US" altLang="ja-JP" sz="2000" i="1" dirty="0"/>
              <a:t>For the slot duration y, following is supported.</a:t>
            </a:r>
            <a:endParaRPr lang="ja-JP" altLang="ja-JP" sz="2000" dirty="0"/>
          </a:p>
          <a:p>
            <a:pPr lvl="2"/>
            <a:r>
              <a:rPr lang="en-US" altLang="ja-JP" sz="1800" i="1" dirty="0"/>
              <a:t>Configurations supporting slot y=7 and 14 for SCS of up to 60kHz with NCP.</a:t>
            </a:r>
          </a:p>
          <a:p>
            <a:pPr lvl="2"/>
            <a:r>
              <a:rPr lang="en-US" altLang="ja-JP" sz="1800" i="1" dirty="0"/>
              <a:t>y=14 for SCS higher than 60kHz with NCP.</a:t>
            </a:r>
            <a:endParaRPr lang="ja-JP" altLang="ja-JP" sz="1800" dirty="0"/>
          </a:p>
          <a:p>
            <a:pPr lvl="1"/>
            <a:r>
              <a:rPr lang="en-US" altLang="ja-JP" sz="2000" i="1" dirty="0"/>
              <a:t>For the mini-slot duration, following is supported.</a:t>
            </a:r>
            <a:endParaRPr lang="ja-JP" altLang="ja-JP" sz="2000" dirty="0"/>
          </a:p>
          <a:p>
            <a:pPr lvl="2"/>
            <a:r>
              <a:rPr lang="en-US" altLang="ja-JP" sz="1800" i="1" dirty="0"/>
              <a:t>2-symbol duration for 15kHz SCS.</a:t>
            </a:r>
            <a:endParaRPr lang="ja-JP" altLang="ja-JP" sz="1800" dirty="0"/>
          </a:p>
          <a:p>
            <a:pPr lvl="2"/>
            <a:r>
              <a:rPr lang="en-US" altLang="ja-JP" sz="1800" i="1" dirty="0"/>
              <a:t>FFS other SCS and/or other number of symbols.</a:t>
            </a:r>
            <a:endParaRPr lang="ja-JP" altLang="ja-JP" sz="1800" dirty="0"/>
          </a:p>
          <a:p>
            <a:pPr lvl="1"/>
            <a:r>
              <a:rPr lang="en-US" altLang="ja-JP" sz="2000" i="1" dirty="0"/>
              <a:t>Following usages of a slot are enabled.</a:t>
            </a:r>
            <a:endParaRPr lang="ja-JP" altLang="ja-JP" sz="2000" dirty="0"/>
          </a:p>
          <a:p>
            <a:pPr lvl="2"/>
            <a:r>
              <a:rPr lang="en-US" altLang="ja-JP" sz="1800" i="1" dirty="0"/>
              <a:t>DL-only</a:t>
            </a:r>
            <a:endParaRPr lang="ja-JP" altLang="ja-JP" sz="1800" dirty="0"/>
          </a:p>
          <a:p>
            <a:pPr lvl="2"/>
            <a:r>
              <a:rPr lang="en-US" altLang="ja-JP" sz="1800" i="1" dirty="0"/>
              <a:t>UL-only</a:t>
            </a:r>
            <a:endParaRPr lang="ja-JP" altLang="ja-JP" sz="1800" dirty="0"/>
          </a:p>
          <a:p>
            <a:pPr lvl="2"/>
            <a:r>
              <a:rPr lang="en-US" altLang="ja-JP" sz="1800" i="1" dirty="0"/>
              <a:t>DL part and UL part with one DL-to-UL switching point</a:t>
            </a:r>
            <a:endParaRPr lang="ja-JP" altLang="ja-JP" sz="1800" dirty="0"/>
          </a:p>
          <a:p>
            <a:pPr lvl="1"/>
            <a:r>
              <a:rPr lang="en-US" altLang="ja-JP" sz="2000" i="1" dirty="0"/>
              <a:t>Within a mini-slot, there is no DL-to-UL switching point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lvl="0"/>
            <a:r>
              <a:rPr lang="en-US" altLang="ja-JP" i="1" dirty="0"/>
              <a:t>For Time alignment among different numerologies for the same CP overhead,</a:t>
            </a:r>
            <a:endParaRPr lang="ja-JP" altLang="ja-JP" dirty="0"/>
          </a:p>
          <a:p>
            <a:pPr lvl="1"/>
            <a:r>
              <a:rPr lang="en-US" altLang="ja-JP" i="1" dirty="0"/>
              <a:t>Adopt Alt.1 of R1-1609048.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172</Words>
  <Application>Microsoft Office PowerPoint</Application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frame structure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Fred TAKEDA</cp:lastModifiedBy>
  <cp:revision>52</cp:revision>
  <dcterms:created xsi:type="dcterms:W3CDTF">2016-04-11T23:33:51Z</dcterms:created>
  <dcterms:modified xsi:type="dcterms:W3CDTF">2016-10-10T13:21:58Z</dcterms:modified>
</cp:coreProperties>
</file>