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74" r:id="rId3"/>
    <p:sldId id="280" r:id="rId4"/>
    <p:sldId id="282" r:id="rId5"/>
    <p:sldId id="281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91" d="100"/>
          <a:sy n="91" d="100"/>
        </p:scale>
        <p:origin x="-7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10/10/2016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DMRS randomization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Samsung, […]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>
                <a:cs typeface="Times New Roman" panose="02020603050405020304" pitchFamily="18" charset="0"/>
              </a:rPr>
              <a:t>                 </a:t>
            </a:r>
            <a:r>
              <a:rPr lang="en-GB" altLang="ko-KR" sz="1800" b="1" smtClean="0"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10465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7.1.8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In RAN1#86, DMRS randomization was agreed as</a:t>
            </a:r>
            <a:endParaRPr lang="en-US" altLang="zh-CN" dirty="0"/>
          </a:p>
          <a:p>
            <a:pPr lvl="1"/>
            <a:r>
              <a:rPr lang="en-GB" altLang="zh-CN" dirty="0" smtClean="0"/>
              <a:t>Destination </a:t>
            </a:r>
            <a:r>
              <a:rPr lang="en-GB" altLang="zh-CN" dirty="0"/>
              <a:t>ID is not </a:t>
            </a:r>
            <a:r>
              <a:rPr lang="en-GB" altLang="zh-CN" dirty="0" smtClean="0"/>
              <a:t>signalled </a:t>
            </a:r>
            <a:r>
              <a:rPr lang="en-GB" altLang="zh-CN" dirty="0"/>
              <a:t>via SA.</a:t>
            </a:r>
            <a:endParaRPr lang="zh-CN" altLang="zh-CN" dirty="0"/>
          </a:p>
          <a:p>
            <a:pPr lvl="1"/>
            <a:r>
              <a:rPr lang="en-GB" altLang="zh-CN" dirty="0"/>
              <a:t>16 CRC bits from SA are used in generating PSSCH DMRS sequence and data scrambling sequence.</a:t>
            </a:r>
            <a:endParaRPr lang="zh-CN" altLang="zh-CN" dirty="0"/>
          </a:p>
          <a:p>
            <a:r>
              <a:rPr lang="en-US" altLang="zh-CN" dirty="0" smtClean="0"/>
              <a:t>In email discussion [86-12], the following was agreed</a:t>
            </a:r>
          </a:p>
          <a:p>
            <a:pPr lvl="1"/>
            <a:r>
              <a:rPr lang="en-US" altLang="zh-CN" dirty="0"/>
              <a:t>Fixed size of 48 for the SCI</a:t>
            </a:r>
            <a:endParaRPr lang="zh-CN" altLang="zh-CN" dirty="0"/>
          </a:p>
          <a:p>
            <a:pPr lvl="1"/>
            <a:r>
              <a:rPr lang="en-US" altLang="zh-CN" dirty="0"/>
              <a:t>For frequency RA, copy the frequency RA field from DCI and pad it to 8 bits.</a:t>
            </a:r>
            <a:endParaRPr lang="zh-CN" altLang="zh-CN" dirty="0"/>
          </a:p>
          <a:p>
            <a:pPr lvl="1"/>
            <a:r>
              <a:rPr lang="en-US" altLang="zh-CN" dirty="0"/>
              <a:t>All other aspects (e.g., DMRS randomization) FFS to be addressed at next meeting including how to set the padding bits in frequency RA.</a:t>
            </a:r>
            <a:endParaRPr lang="zh-CN" altLang="zh-CN" dirty="0"/>
          </a:p>
          <a:p>
            <a:pPr lvl="1"/>
            <a:endParaRPr lang="en-US" altLang="zh-CN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DMRS of 2 transmissions of a TB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The two SA for a TB normally have different contents, which results in different CRC of each SA</a:t>
            </a:r>
          </a:p>
          <a:p>
            <a:r>
              <a:rPr lang="en-US" altLang="zh-CN" sz="2400" dirty="0" smtClean="0"/>
              <a:t>Though not clearly stated, our understanding is CRC of the SA in the same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as a PSSCH is used for DMRS randomization of the PSSCH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2307980"/>
              </p:ext>
            </p:extLst>
          </p:nvPr>
        </p:nvGraphicFramePr>
        <p:xfrm>
          <a:off x="1371600" y="3505200"/>
          <a:ext cx="6800394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Visio" r:id="rId3" imgW="4283152" imgH="2065802" progId="Visio.Drawing.11">
                  <p:embed/>
                </p:oleObj>
              </mc:Choice>
              <mc:Fallback>
                <p:oleObj name="Visio" r:id="rId3" imgW="4283152" imgH="206580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71600" y="3505200"/>
                        <a:ext cx="6800394" cy="327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7197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Options for further randomization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dirty="0"/>
              <a:t>Option </a:t>
            </a:r>
            <a:r>
              <a:rPr lang="en-US" altLang="zh-CN" dirty="0" smtClean="0"/>
              <a:t>1-1</a:t>
            </a:r>
            <a:r>
              <a:rPr lang="en-US" altLang="zh-CN" dirty="0"/>
              <a:t>: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if single transmission for a TB is configured, set start sub-channel index of the other transmission of frequency RA to random values</a:t>
            </a:r>
          </a:p>
          <a:p>
            <a:r>
              <a:rPr lang="en-US" altLang="zh-CN" dirty="0" smtClean="0"/>
              <a:t>Option 1-2: R1-1609955</a:t>
            </a:r>
          </a:p>
          <a:p>
            <a:pPr lvl="1"/>
            <a:r>
              <a:rPr lang="en-US" altLang="zh-CN" dirty="0" smtClean="0"/>
              <a:t>if single transmission for a TB is configured, set retransmission index to random value</a:t>
            </a:r>
          </a:p>
          <a:p>
            <a:pPr lvl="1"/>
            <a:endParaRPr lang="en-US" altLang="zh-CN" dirty="0" smtClean="0"/>
          </a:p>
          <a:p>
            <a:r>
              <a:rPr lang="en-US" altLang="zh-CN" dirty="0" smtClean="0"/>
              <a:t>Option 2: </a:t>
            </a:r>
          </a:p>
          <a:p>
            <a:pPr lvl="1"/>
            <a:r>
              <a:rPr lang="en-US" altLang="zh-CN" dirty="0" smtClean="0"/>
              <a:t>randomized padding bits of frequency RA</a:t>
            </a:r>
          </a:p>
          <a:p>
            <a:pPr lvl="1"/>
            <a:endParaRPr lang="en-US" altLang="zh-CN" dirty="0" smtClean="0"/>
          </a:p>
          <a:p>
            <a:r>
              <a:rPr lang="en-US" dirty="0" smtClean="0"/>
              <a:t>Option 3-1: </a:t>
            </a:r>
            <a:r>
              <a:rPr lang="en-US" altLang="zh-CN" dirty="0" smtClean="0"/>
              <a:t>R1-1609453</a:t>
            </a:r>
            <a:endParaRPr lang="en-US" dirty="0" smtClean="0"/>
          </a:p>
          <a:p>
            <a:pPr lvl="1"/>
            <a:r>
              <a:rPr lang="en-US" dirty="0" smtClean="0"/>
              <a:t>2-bit DMRS CS of SA is used to set PSSCH DMRS CS</a:t>
            </a:r>
          </a:p>
          <a:p>
            <a:r>
              <a:rPr lang="en-US" altLang="zh-CN" dirty="0"/>
              <a:t>Option </a:t>
            </a:r>
            <a:r>
              <a:rPr lang="en-US" altLang="zh-CN" dirty="0" smtClean="0"/>
              <a:t>3-2: </a:t>
            </a:r>
            <a:r>
              <a:rPr lang="en-US" altLang="zh-CN" dirty="0"/>
              <a:t>R1-1608983</a:t>
            </a:r>
          </a:p>
          <a:p>
            <a:pPr lvl="1"/>
            <a:r>
              <a:rPr lang="en-US" altLang="zh-CN" dirty="0"/>
              <a:t>2-bit DMRS CS of SA is used in CRC </a:t>
            </a:r>
            <a:r>
              <a:rPr lang="en-US" altLang="zh-CN" dirty="0" smtClean="0"/>
              <a:t>generation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1724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DMRS randomization of a PSSCH follows the CRC of the SA in the same </a:t>
            </a:r>
            <a:r>
              <a:rPr lang="en-US" sz="2800" dirty="0" err="1" smtClean="0"/>
              <a:t>subframe</a:t>
            </a:r>
            <a:r>
              <a:rPr lang="en-US" sz="2800" dirty="0" smtClean="0"/>
              <a:t> as the PSSCH</a:t>
            </a:r>
          </a:p>
          <a:p>
            <a:endParaRPr lang="en-US" dirty="0" smtClean="0"/>
          </a:p>
          <a:p>
            <a:r>
              <a:rPr lang="en-US" sz="2800" dirty="0" smtClean="0"/>
              <a:t>Down-select an option listed in page 3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</Words>
  <Application>Microsoft Office PowerPoint</Application>
  <PresentationFormat>全屏显示(4:3)</PresentationFormat>
  <Paragraphs>38</Paragraphs>
  <Slides>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Visio</vt:lpstr>
      <vt:lpstr>WF on DMRS randomization</vt:lpstr>
      <vt:lpstr>Background</vt:lpstr>
      <vt:lpstr>DMRS of 2 transmissions of a TB</vt:lpstr>
      <vt:lpstr>Options for further randomization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2016-10-10T10:17:15Z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