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R1-168536 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RS design principle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lvl="0" indent="0">
              <a:buNone/>
            </a:pPr>
            <a:r>
              <a:rPr lang="en-US" altLang="zh-CN" dirty="0" smtClean="0"/>
              <a:t>Following WF has been agreed in </a:t>
            </a:r>
            <a:r>
              <a:rPr lang="en-US" altLang="zh-CN" dirty="0" smtClean="0"/>
              <a:t>RAN1#84b:</a:t>
            </a:r>
            <a:endParaRPr lang="en-US" altLang="zh-CN" dirty="0" smtClean="0"/>
          </a:p>
          <a:p>
            <a:pPr lvl="0"/>
            <a:r>
              <a:rPr lang="en-GB" altLang="zh-CN" dirty="0"/>
              <a:t>Phase 1 and later phases of NR should be designed with the following principles to ensure forward compatibility and compatibility of different features:</a:t>
            </a:r>
            <a:endParaRPr lang="zh-CN" altLang="zh-CN" dirty="0"/>
          </a:p>
          <a:p>
            <a:pPr lvl="1"/>
            <a:r>
              <a:rPr lang="en-GB" altLang="zh-CN" dirty="0"/>
              <a:t>Strive for</a:t>
            </a:r>
            <a:endParaRPr lang="zh-CN" altLang="zh-CN" dirty="0"/>
          </a:p>
          <a:p>
            <a:pPr lvl="2"/>
            <a:r>
              <a:rPr lang="en-GB" altLang="zh-CN" dirty="0"/>
              <a:t>Maximizing the amount of time and freq. resources that can be flexibly utilized or that can be left blanked without causing backward compatibility issues in the future </a:t>
            </a:r>
            <a:endParaRPr lang="zh-CN" altLang="zh-CN" dirty="0"/>
          </a:p>
          <a:p>
            <a:pPr lvl="3"/>
            <a:r>
              <a:rPr lang="en-GB" altLang="zh-CN" dirty="0"/>
              <a:t>Blank resources can be used for future use</a:t>
            </a:r>
            <a:endParaRPr lang="zh-CN" altLang="zh-CN" dirty="0"/>
          </a:p>
          <a:p>
            <a:pPr lvl="2"/>
            <a:r>
              <a:rPr lang="en-GB" altLang="zh-CN" u="sng" dirty="0"/>
              <a:t>Minimizing transmission of always-on signals</a:t>
            </a:r>
            <a:endParaRPr lang="zh-CN" altLang="zh-CN" u="sng" dirty="0"/>
          </a:p>
          <a:p>
            <a:pPr lvl="2"/>
            <a:r>
              <a:rPr lang="en-US" altLang="zh-CN" dirty="0"/>
              <a:t>Confining signals and channels for </a:t>
            </a:r>
            <a:r>
              <a:rPr lang="en-GB" altLang="zh-CN" dirty="0"/>
              <a:t>physical layer functionalities (signals, channels, </a:t>
            </a:r>
            <a:r>
              <a:rPr lang="en-GB" altLang="zh-CN" dirty="0" err="1"/>
              <a:t>signaling</a:t>
            </a:r>
            <a:r>
              <a:rPr lang="en-GB" altLang="zh-CN" dirty="0"/>
              <a:t>) </a:t>
            </a:r>
            <a:r>
              <a:rPr lang="en-US" altLang="zh-CN" dirty="0"/>
              <a:t>within a configurable/allocable time/freq. resource</a:t>
            </a:r>
            <a:endParaRPr lang="zh-CN" altLang="zh-CN" dirty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 for DL RS design principle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686800" cy="4876800"/>
          </a:xfrm>
        </p:spPr>
        <p:txBody>
          <a:bodyPr>
            <a:normAutofit lnSpcReduction="10000"/>
          </a:bodyPr>
          <a:lstStyle/>
          <a:p>
            <a:endParaRPr lang="en-US" altLang="zh-CN" sz="2800" dirty="0" smtClean="0"/>
          </a:p>
          <a:p>
            <a:r>
              <a:rPr lang="en-US" altLang="zh-CN" sz="2800" dirty="0" smtClean="0"/>
              <a:t>NR support UE-specific RS</a:t>
            </a:r>
            <a:endParaRPr lang="en-US" altLang="zh-CN" sz="2800" dirty="0" smtClean="0"/>
          </a:p>
          <a:p>
            <a:r>
              <a:rPr lang="en-US" altLang="zh-CN" dirty="0" smtClean="0"/>
              <a:t>FFS: Shared </a:t>
            </a:r>
            <a:r>
              <a:rPr lang="en-US" altLang="zh-CN" dirty="0"/>
              <a:t>RS </a:t>
            </a:r>
            <a:r>
              <a:rPr lang="en-US" altLang="zh-CN" dirty="0" smtClean="0"/>
              <a:t>for NR</a:t>
            </a:r>
            <a:endParaRPr lang="en-US" altLang="zh-CN" dirty="0"/>
          </a:p>
          <a:p>
            <a:r>
              <a:rPr lang="en-US" altLang="zh-CN" sz="2800" dirty="0"/>
              <a:t>No LTE CRS-like cell-specific RS in NR</a:t>
            </a:r>
          </a:p>
          <a:p>
            <a:pPr lvl="1"/>
            <a:r>
              <a:rPr lang="en-US" altLang="zh-CN" sz="2400" dirty="0" smtClean="0"/>
              <a:t>Following </a:t>
            </a:r>
            <a:r>
              <a:rPr lang="en-US" altLang="zh-CN" sz="2400" dirty="0" smtClean="0"/>
              <a:t>Functionalities </a:t>
            </a:r>
            <a:r>
              <a:rPr lang="en-US" altLang="zh-CN" sz="2400" dirty="0"/>
              <a:t>need to be supported by </a:t>
            </a:r>
            <a:r>
              <a:rPr lang="en-US" altLang="zh-CN" sz="2400" dirty="0" smtClean="0"/>
              <a:t>NR </a:t>
            </a:r>
            <a:r>
              <a:rPr lang="en-US" altLang="zh-CN" sz="2400" dirty="0" smtClean="0"/>
              <a:t>RS(s)</a:t>
            </a:r>
            <a:endParaRPr lang="en-US" altLang="zh-CN" sz="2400" dirty="0"/>
          </a:p>
          <a:p>
            <a:pPr lvl="2"/>
            <a:r>
              <a:rPr lang="en-US" altLang="zh-CN" sz="2000" dirty="0" smtClean="0"/>
              <a:t>functionalities </a:t>
            </a:r>
            <a:r>
              <a:rPr lang="en-US" altLang="zh-CN" sz="2000" dirty="0"/>
              <a:t>include fine time/frequency synchronization, RRM measurement, and </a:t>
            </a:r>
            <a:r>
              <a:rPr lang="en-US" altLang="zh-CN" sz="2000" dirty="0" smtClean="0"/>
              <a:t>AGC</a:t>
            </a:r>
            <a:endParaRPr lang="en-US" altLang="zh-CN" sz="2000" dirty="0"/>
          </a:p>
          <a:p>
            <a:r>
              <a:rPr lang="en-US" altLang="zh-CN" sz="2800" dirty="0" smtClean="0"/>
              <a:t>Support the following new functionalities in NR RS design</a:t>
            </a:r>
            <a:endParaRPr lang="en-US" altLang="zh-CN" sz="2400" dirty="0"/>
          </a:p>
          <a:p>
            <a:pPr lvl="1"/>
            <a:r>
              <a:rPr lang="en-US" altLang="zh-CN" sz="2400" dirty="0" smtClean="0"/>
              <a:t>Beam management</a:t>
            </a:r>
          </a:p>
          <a:p>
            <a:pPr lvl="1"/>
            <a:r>
              <a:rPr lang="en-US" altLang="zh-CN" sz="2400" dirty="0"/>
              <a:t>P</a:t>
            </a:r>
            <a:r>
              <a:rPr lang="en-US" altLang="zh-CN" sz="2400" dirty="0" smtClean="0"/>
              <a:t>hase noise compensation</a:t>
            </a:r>
            <a:endParaRPr lang="en-US" altLang="zh-CN" sz="2000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6246</TotalTime>
  <Words>172</Words>
  <Application>Microsoft Office PowerPoint</Application>
  <PresentationFormat>全屏显示(4:3)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Proposals for DL RS design principle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Zhangleiming (Roger)</cp:lastModifiedBy>
  <cp:revision>439</cp:revision>
  <dcterms:created xsi:type="dcterms:W3CDTF">2016-03-24T01:14:08Z</dcterms:created>
  <dcterms:modified xsi:type="dcterms:W3CDTF">2016-08-26T09:15:51Z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(3)ZJsug66/x4TmM/b+i45KEvOwhdZkMVlMPPFNnyQJJs6drOl2cw37uPUuu9dzaiMfuUqxaudP
wHs/xKUv49zOy2tafH/ZksPzQnaOoT0ciiJTE1epqTm54kA7biG1lydy7UMvhC2u7saA81qw
GSmNxrryOmB3CWpJbSqQVJ9lrXy2l00VTEm4t6zhHXTMxTIeaTOum3LkTehPJPmsAISUuOu1
UnIeINmjlAhcOQzXnl</vt:lpwstr>
  </property>
  <property fmtid="{D5CDD505-2E9C-101B-9397-08002B2CF9AE}" pid="9" name="_2015_ms_pID_7253431">
    <vt:lpwstr>dbsDbYSzYA1eMWXkR4FpF/ZdfH5vSV3xXLT295JE9eWAXMlTScKydx
IahvTGC+Wuq4U2Kro/6rankBb5wmS3DCKF5/pYgKFXRASGJcgpT5CWKdR1M3UOJ8ecGU5Vwe
J4oe+wvw14sbzgWxtVIN7qZF3QO0Smx3PZhFqABzMzjNRwFIleYgRXmlglXH2TmeVAyYLwaQ
5X0wJwjmQdu1sj7GHft7y5DkxZPKN75Yd8SH</vt:lpwstr>
  </property>
  <property fmtid="{D5CDD505-2E9C-101B-9397-08002B2CF9AE}" pid="10" name="_2015_ms_pID_7253432">
    <vt:lpwstr>gu8x7a9IvkNJ8SwZ+qtG/CvTR1pHxeH1rCNA
kKzmIfqP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1472194951</vt:lpwstr>
  </property>
</Properties>
</file>