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64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065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665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789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751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75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604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9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044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134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34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15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8D7D0-7010-4190-A1D9-128126A3DF1C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00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search space for </a:t>
            </a:r>
            <a:r>
              <a:rPr lang="en-US" dirty="0" err="1" smtClean="0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Huawei, </a:t>
            </a:r>
            <a:r>
              <a:rPr lang="en-US" dirty="0" err="1" smtClean="0"/>
              <a:t>HiSilicon</a:t>
            </a:r>
            <a:r>
              <a:rPr lang="en-US" dirty="0" smtClean="0"/>
              <a:t>, Intel, CATT, Panasonic, NTT DOCOMO, LG Electronics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3731" y="260648"/>
            <a:ext cx="1497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R1-168482</a:t>
            </a:r>
            <a:endParaRPr lang="en-US" dirty="0" smtClean="0"/>
          </a:p>
          <a:p>
            <a:r>
              <a:rPr lang="en-US" dirty="0" smtClean="0"/>
              <a:t>Ag. </a:t>
            </a:r>
            <a:r>
              <a:rPr lang="sv-SE" dirty="0"/>
              <a:t>7.2.12.2.1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4821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WG1 Meeting #86		</a:t>
            </a:r>
          </a:p>
          <a:p>
            <a:r>
              <a:rPr lang="en-US" dirty="0" smtClean="0"/>
              <a:t>Gothenburg, Sweden 22nd - 26th August 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67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limit the number of blind decodes for </a:t>
            </a:r>
            <a:r>
              <a:rPr lang="en-US" dirty="0" err="1" smtClean="0"/>
              <a:t>sPDCCH</a:t>
            </a:r>
            <a:r>
              <a:rPr lang="en-US" dirty="0" smtClean="0"/>
              <a:t>, it is good that</a:t>
            </a:r>
          </a:p>
          <a:p>
            <a:pPr lvl="1"/>
            <a:r>
              <a:rPr lang="en-US" dirty="0" smtClean="0"/>
              <a:t>UEs know the </a:t>
            </a:r>
            <a:r>
              <a:rPr lang="en-US" dirty="0" err="1" smtClean="0"/>
              <a:t>sTTI</a:t>
            </a:r>
            <a:r>
              <a:rPr lang="en-US" dirty="0" smtClean="0"/>
              <a:t> length so as to deduce the </a:t>
            </a:r>
            <a:r>
              <a:rPr lang="en-US" dirty="0" err="1" smtClean="0"/>
              <a:t>sTTI</a:t>
            </a:r>
            <a:r>
              <a:rPr lang="en-US" dirty="0" smtClean="0"/>
              <a:t> boundaries</a:t>
            </a:r>
          </a:p>
          <a:p>
            <a:pPr lvl="1"/>
            <a:r>
              <a:rPr lang="en-US" dirty="0" smtClean="0"/>
              <a:t>UL DCI has the same size as DL DCI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108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DL </a:t>
            </a:r>
            <a:r>
              <a:rPr lang="en-US" dirty="0" err="1"/>
              <a:t>sTTI</a:t>
            </a:r>
            <a:r>
              <a:rPr lang="en-US" dirty="0"/>
              <a:t> length of a UE is indicated by </a:t>
            </a:r>
            <a:r>
              <a:rPr lang="en-US" dirty="0" err="1"/>
              <a:t>eNB</a:t>
            </a:r>
            <a:endParaRPr lang="en-US" dirty="0"/>
          </a:p>
          <a:p>
            <a:pPr lvl="1"/>
            <a:r>
              <a:rPr lang="en-US" dirty="0"/>
              <a:t>FFS details of configuration (based on RRC or PDCCH)</a:t>
            </a:r>
          </a:p>
          <a:p>
            <a:r>
              <a:rPr lang="en-US" dirty="0" smtClean="0"/>
              <a:t>It is a design target that for a given combination of DL and UL TM, the </a:t>
            </a:r>
            <a:r>
              <a:rPr lang="en-US" dirty="0"/>
              <a:t>DCI format size for DL </a:t>
            </a:r>
            <a:r>
              <a:rPr lang="en-US" dirty="0" smtClean="0"/>
              <a:t>assignment DCI </a:t>
            </a:r>
            <a:r>
              <a:rPr lang="en-US" dirty="0"/>
              <a:t>and </a:t>
            </a:r>
            <a:r>
              <a:rPr lang="en-US" dirty="0" smtClean="0"/>
              <a:t>UL grant </a:t>
            </a:r>
            <a:r>
              <a:rPr lang="en-US" dirty="0"/>
              <a:t>DCI in </a:t>
            </a:r>
            <a:r>
              <a:rPr lang="en-US" dirty="0" err="1"/>
              <a:t>sPDCCH</a:t>
            </a:r>
            <a:r>
              <a:rPr lang="en-US" dirty="0"/>
              <a:t> is </a:t>
            </a:r>
            <a:r>
              <a:rPr lang="en-US" dirty="0" smtClean="0"/>
              <a:t>of the </a:t>
            </a:r>
            <a:r>
              <a:rPr lang="en-US" dirty="0"/>
              <a:t>same </a:t>
            </a:r>
            <a:r>
              <a:rPr lang="en-US" dirty="0" smtClean="0"/>
              <a:t>length for one UE</a:t>
            </a:r>
          </a:p>
          <a:p>
            <a:r>
              <a:rPr lang="en-US" dirty="0" smtClean="0"/>
              <a:t>FFS on the DCI formats for </a:t>
            </a:r>
            <a:r>
              <a:rPr lang="en-US" dirty="0" err="1" smtClean="0"/>
              <a:t>sTTI</a:t>
            </a:r>
            <a:r>
              <a:rPr lang="en-US" dirty="0" smtClean="0"/>
              <a:t> operation transmitted on PDCCH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731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143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search space for sTTI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length combination</dc:title>
  <dc:creator>Laetitia Falconetti</dc:creator>
  <cp:lastModifiedBy>Laetitia Falconetti</cp:lastModifiedBy>
  <cp:revision>31</cp:revision>
  <dcterms:created xsi:type="dcterms:W3CDTF">2016-08-19T11:44:35Z</dcterms:created>
  <dcterms:modified xsi:type="dcterms:W3CDTF">2016-08-25T21:08:03Z</dcterms:modified>
</cp:coreProperties>
</file>