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V2V Cyclic Prefix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Qualcomm, CATT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#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8</a:t>
            </a:r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6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8472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Gothenburg,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Sweden</a:t>
            </a:r>
          </a:p>
          <a:p>
            <a:pPr eaLnBrk="0" hangingPunct="0"/>
            <a:r>
              <a:rPr lang="en-US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A.I.: 7.2.2.1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831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305800" cy="5135563"/>
          </a:xfrm>
        </p:spPr>
        <p:txBody>
          <a:bodyPr>
            <a:normAutofit/>
          </a:bodyPr>
          <a:lstStyle/>
          <a:p>
            <a:r>
              <a:rPr lang="en-US" dirty="0" smtClean="0"/>
              <a:t>Only normal CP is supported for V2V PC5 channels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765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24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Malgun Gothic</vt:lpstr>
      <vt:lpstr>Malgun Gothic</vt:lpstr>
      <vt:lpstr>Arial</vt:lpstr>
      <vt:lpstr>Calibri</vt:lpstr>
      <vt:lpstr>Times New Roman</vt:lpstr>
      <vt:lpstr>Office Theme</vt:lpstr>
      <vt:lpstr>WF on V2V Cyclic Prefix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Qualcomm User</cp:lastModifiedBy>
  <cp:revision>41</cp:revision>
  <dcterms:created xsi:type="dcterms:W3CDTF">2006-08-16T00:00:00Z</dcterms:created>
  <dcterms:modified xsi:type="dcterms:W3CDTF">2016-08-25T13:40:17Z</dcterms:modified>
</cp:coreProperties>
</file>