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/>
              <a:t>	</a:t>
            </a:r>
            <a:r>
              <a:rPr lang="en-GB" sz="2400" b="1" i="1" smtClean="0"/>
              <a:t>R1-168397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carrier bandwidth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MediaTek</a:t>
            </a:r>
            <a:r>
              <a:rPr lang="en-US" sz="2800" dirty="0" smtClean="0"/>
              <a:t>, [</a:t>
            </a:r>
            <a:r>
              <a:rPr lang="en-US" sz="2800" dirty="0" err="1" smtClean="0"/>
              <a:t>SierraWirless</a:t>
            </a:r>
            <a:r>
              <a:rPr lang="en-US" sz="2800" dirty="0" smtClean="0"/>
              <a:t>, …]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2200" dirty="0" smtClean="0"/>
              <a:t>A set of bandwidths can be supported for transmission of synchronization signal(s) and at least some essential system information.</a:t>
            </a:r>
          </a:p>
          <a:p>
            <a:pPr lvl="1"/>
            <a:r>
              <a:rPr lang="en-US" sz="2000" dirty="0" smtClean="0"/>
              <a:t>For a given frequency range and numerology there is one single bandwidth for transmission</a:t>
            </a:r>
          </a:p>
          <a:p>
            <a:pPr lvl="1"/>
            <a:r>
              <a:rPr lang="en-US" sz="2000" dirty="0" smtClean="0"/>
              <a:t>FFS: the set of frequency bandwidths and the corresponding numerology</a:t>
            </a:r>
          </a:p>
          <a:p>
            <a:pPr lvl="0"/>
            <a:r>
              <a:rPr lang="en-US" sz="2200" dirty="0" smtClean="0"/>
              <a:t>RAN1 should strive for an unified framework for synchronization channel to cover different bandwidth with different numerology. </a:t>
            </a:r>
          </a:p>
          <a:p>
            <a:pPr lvl="0"/>
            <a:r>
              <a:rPr lang="en-US" sz="2200" dirty="0" smtClean="0"/>
              <a:t>FFS: whether the used bandwidth is blindly detected by UE from a set of supported bandwidths or set by default according to the frequency bands. 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9473</TotalTime>
  <Words>116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mtk09788</cp:lastModifiedBy>
  <cp:revision>432</cp:revision>
  <dcterms:created xsi:type="dcterms:W3CDTF">2016-03-24T01:14:08Z</dcterms:created>
  <dcterms:modified xsi:type="dcterms:W3CDTF">2016-08-25T08:46:29Z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2016-08-22 08:05:12Z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