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62" autoAdjust="0"/>
    <p:restoredTop sz="94609" autoAdjust="0"/>
  </p:normalViewPr>
  <p:slideViewPr>
    <p:cSldViewPr>
      <p:cViewPr varScale="1">
        <p:scale>
          <a:sx n="77" d="100"/>
          <a:sy n="77" d="100"/>
        </p:scale>
        <p:origin x="7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pedestrian UE resource selection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DOCOMO, Huawei, </a:t>
            </a:r>
            <a:r>
              <a:rPr lang="en-US" dirty="0" err="1">
                <a:solidFill>
                  <a:schemeClr val="tx1"/>
                </a:solidFill>
              </a:rPr>
              <a:t>HiSi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R1-168385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Meeting #86</a:t>
            </a:r>
          </a:p>
          <a:p>
            <a:r>
              <a:rPr lang="en-US" altLang="zh-CN" sz="2400" dirty="0"/>
              <a:t>Gothenburg, Sweden 22nd - 26th August 2016</a:t>
            </a:r>
          </a:p>
          <a:p>
            <a:r>
              <a:rPr lang="en-US" altLang="zh-CN" sz="2400" dirty="0"/>
              <a:t>Agenda item </a:t>
            </a:r>
            <a:r>
              <a:rPr lang="en-US" altLang="ja-JP" sz="2400" dirty="0"/>
              <a:t>7.2.3.2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34145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In TR 36.885</a:t>
            </a:r>
          </a:p>
          <a:p>
            <a:pPr lvl="1"/>
            <a:r>
              <a:rPr lang="en-US" altLang="zh-CN" dirty="0"/>
              <a:t>In section 7.1</a:t>
            </a:r>
          </a:p>
          <a:p>
            <a:pPr lvl="2"/>
            <a:r>
              <a:rPr lang="en-GB" altLang="zh-CN" dirty="0"/>
              <a:t>It needs to be further discussed in Stage 3 whether a separate pool is needed for P2X or the common pool used for V2X and I2X can be also used for P2X. </a:t>
            </a:r>
          </a:p>
          <a:p>
            <a:pPr lvl="1"/>
            <a:r>
              <a:rPr lang="en-GB" altLang="zh-CN" dirty="0"/>
              <a:t>In conclusion</a:t>
            </a:r>
          </a:p>
          <a:p>
            <a:pPr lvl="2"/>
            <a:r>
              <a:rPr lang="en-US" altLang="zh-CN" dirty="0"/>
              <a:t>It is recommended to support following solutions identified in this TR for PC5-based V2X:</a:t>
            </a:r>
          </a:p>
          <a:p>
            <a:pPr lvl="3"/>
            <a:r>
              <a:rPr lang="en-US" altLang="zh-CN" dirty="0"/>
              <a:t>Random resource selection for P-UEs potentially on the resource pool shared with V-UE transmissions, with additional study on sensing operation during a limited time for P-UEs</a:t>
            </a:r>
          </a:p>
          <a:p>
            <a:pPr lvl="2"/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729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800" dirty="0"/>
              <a:t>If shared </a:t>
            </a:r>
            <a:r>
              <a:rPr lang="en-US" altLang="zh-CN" sz="2800" dirty="0" err="1"/>
              <a:t>Tx</a:t>
            </a:r>
            <a:r>
              <a:rPr lang="en-US" altLang="zh-CN" sz="2800" dirty="0"/>
              <a:t> resource pool is used by pedestrian UEs and vehicle UEs</a:t>
            </a:r>
          </a:p>
          <a:p>
            <a:pPr lvl="1"/>
            <a:r>
              <a:rPr lang="en-US" altLang="zh-CN" sz="2400" dirty="0"/>
              <a:t>Pedestrian UE can sense in a subset of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and skip sensing in other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for energy saving</a:t>
            </a:r>
          </a:p>
          <a:p>
            <a:pPr lvl="2"/>
            <a:r>
              <a:rPr lang="en-US" altLang="zh-CN" sz="2000" dirty="0"/>
              <a:t>FFS details on how/when UE skip sensing</a:t>
            </a:r>
          </a:p>
          <a:p>
            <a:pPr lvl="2"/>
            <a:r>
              <a:rPr lang="en-US" altLang="zh-CN" sz="2000" dirty="0"/>
              <a:t>Vehicle UE resource selection is reused as the baseline for pedestrian UE resource selection</a:t>
            </a:r>
          </a:p>
          <a:p>
            <a:pPr lvl="3"/>
            <a:r>
              <a:rPr lang="en-US" altLang="zh-CN" sz="1600" dirty="0"/>
              <a:t>FFS details</a:t>
            </a:r>
          </a:p>
          <a:p>
            <a:pPr lvl="1"/>
            <a:r>
              <a:rPr lang="en-US" altLang="zh-CN" sz="2400" dirty="0"/>
              <a:t>FFS whether pedestrian UE can skip sensing in all the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and use random resource selection</a:t>
            </a:r>
          </a:p>
          <a:p>
            <a:endParaRPr lang="en-US" altLang="zh-CN" sz="2800" dirty="0"/>
          </a:p>
          <a:p>
            <a:pPr lvl="0"/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42072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7884</TotalTime>
  <Words>187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Way forward on pedestrian UE resource selection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zhaoq</cp:lastModifiedBy>
  <cp:revision>319</cp:revision>
  <dcterms:created xsi:type="dcterms:W3CDTF">2014-08-07T02:43:23Z</dcterms:created>
  <dcterms:modified xsi:type="dcterms:W3CDTF">2016-08-25T07:11:12Z</dcterms:modified>
</cp:coreProperties>
</file>