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 autoAdjust="0"/>
    <p:restoredTop sz="94660"/>
  </p:normalViewPr>
  <p:slideViewPr>
    <p:cSldViewPr>
      <p:cViewPr varScale="1">
        <p:scale>
          <a:sx n="80" d="100"/>
          <a:sy n="80" d="100"/>
        </p:scale>
        <p:origin x="954" y="7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MUST DCI Design for Case 1&amp;2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Nokia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ABS, NEC,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R1-168328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615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</a:t>
            </a:r>
            <a:endParaRPr lang="en-US" altLang="zh-CN" sz="2400" dirty="0"/>
          </a:p>
          <a:p>
            <a:r>
              <a:rPr lang="en-US" altLang="zh-CN" sz="2400" dirty="0" smtClean="0"/>
              <a:t>Gothenburg, Sweden, 22</a:t>
            </a:r>
            <a:r>
              <a:rPr lang="en-US" altLang="zh-CN" sz="2400" baseline="30000" dirty="0" smtClean="0"/>
              <a:t>nd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26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Aug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7.2.5.2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The RAN1 #85 agreement is:</a:t>
            </a:r>
          </a:p>
          <a:p>
            <a:pPr lvl="1"/>
            <a:r>
              <a:rPr lang="en-US" dirty="0" smtClean="0"/>
              <a:t>At </a:t>
            </a:r>
            <a:r>
              <a:rPr lang="en-US" dirty="0"/>
              <a:t>least one new DCI is to be monitored by a UE once configured into MUST operation</a:t>
            </a:r>
          </a:p>
          <a:p>
            <a:pPr lvl="2"/>
            <a:r>
              <a:rPr lang="en-US" dirty="0"/>
              <a:t>FFS on details </a:t>
            </a:r>
            <a:endParaRPr lang="en-US" dirty="0" smtClean="0"/>
          </a:p>
          <a:p>
            <a:r>
              <a:rPr lang="en-US" dirty="0" smtClean="0"/>
              <a:t>From RAN4 study, the BD for interference existence and power ratio is not reliable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700" y="1219200"/>
            <a:ext cx="86106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Consider the following options for providing MUST-near UE co-schedule information</a:t>
            </a:r>
          </a:p>
          <a:p>
            <a:pPr lvl="1"/>
            <a:r>
              <a:rPr lang="en-US" dirty="0" smtClean="0"/>
              <a:t>Alt 1. Single DCI by adding bits in the self DCI</a:t>
            </a:r>
          </a:p>
          <a:p>
            <a:pPr lvl="2"/>
            <a:r>
              <a:rPr lang="en-US" dirty="0" smtClean="0"/>
              <a:t>Option 1: </a:t>
            </a:r>
            <a:r>
              <a:rPr lang="en-US" dirty="0"/>
              <a:t>Assumes full RA alignment</a:t>
            </a:r>
          </a:p>
          <a:p>
            <a:pPr lvl="3"/>
            <a:r>
              <a:rPr lang="en-US" dirty="0" smtClean="0"/>
              <a:t>Carries </a:t>
            </a:r>
            <a:r>
              <a:rPr lang="en-US" dirty="0" err="1" smtClean="0"/>
              <a:t>tx</a:t>
            </a:r>
            <a:r>
              <a:rPr lang="en-US" dirty="0" smtClean="0"/>
              <a:t> scheme indicator (MUST/SU-MIMO) and power ratios indices in all supported DCI formats for MUST-near UE</a:t>
            </a:r>
          </a:p>
          <a:p>
            <a:pPr lvl="3"/>
            <a:r>
              <a:rPr lang="en-US" dirty="0" smtClean="0"/>
              <a:t>FFS: Number of additional bits needed</a:t>
            </a:r>
          </a:p>
          <a:p>
            <a:pPr lvl="2"/>
            <a:r>
              <a:rPr lang="en-US" dirty="0" smtClean="0"/>
              <a:t>Option 2: Do not assume full RA alignment</a:t>
            </a:r>
          </a:p>
          <a:p>
            <a:pPr lvl="3"/>
            <a:r>
              <a:rPr lang="en-US" dirty="0" smtClean="0"/>
              <a:t>Joint encoding MUST-far UE information and MUST-near UE information in a longer MUST-near UE DCI</a:t>
            </a:r>
          </a:p>
          <a:p>
            <a:pPr lvl="3"/>
            <a:r>
              <a:rPr lang="en-US" dirty="0" smtClean="0"/>
              <a:t>FFS: Exact design</a:t>
            </a:r>
          </a:p>
          <a:p>
            <a:pPr lvl="1"/>
            <a:r>
              <a:rPr lang="en-US" dirty="0" smtClean="0"/>
              <a:t>Alt 2. Use common companion DCI to carry all MUST-far UE information</a:t>
            </a:r>
          </a:p>
          <a:p>
            <a:pPr lvl="2"/>
            <a:r>
              <a:rPr lang="en-US" dirty="0" smtClean="0"/>
              <a:t>Do not assume RA alignment</a:t>
            </a:r>
          </a:p>
          <a:p>
            <a:pPr lvl="2"/>
            <a:r>
              <a:rPr lang="en-US" dirty="0" smtClean="0"/>
              <a:t>FFS: Anything to add to MUST-near UE DCI</a:t>
            </a:r>
          </a:p>
          <a:p>
            <a:pPr lvl="1"/>
            <a:r>
              <a:rPr lang="en-US" dirty="0" smtClean="0"/>
              <a:t>Alt3. </a:t>
            </a:r>
            <a:r>
              <a:rPr lang="en-US" dirty="0"/>
              <a:t>Use </a:t>
            </a:r>
            <a:r>
              <a:rPr lang="en-US" dirty="0" smtClean="0"/>
              <a:t>user-specific </a:t>
            </a:r>
            <a:r>
              <a:rPr lang="en-US" dirty="0"/>
              <a:t>companion DCI to carry all MUST-far UE </a:t>
            </a:r>
            <a:r>
              <a:rPr lang="en-US" dirty="0" smtClean="0"/>
              <a:t>information within near-UE allocation</a:t>
            </a:r>
            <a:endParaRPr lang="en-US" dirty="0"/>
          </a:p>
          <a:p>
            <a:pPr lvl="2"/>
            <a:r>
              <a:rPr lang="en-US" dirty="0"/>
              <a:t>Do not assume RA </a:t>
            </a:r>
            <a:r>
              <a:rPr lang="en-US" dirty="0" smtClean="0"/>
              <a:t>alignment</a:t>
            </a:r>
          </a:p>
          <a:p>
            <a:pPr lvl="2"/>
            <a:r>
              <a:rPr lang="en-US" dirty="0"/>
              <a:t>FFS</a:t>
            </a:r>
            <a:r>
              <a:rPr lang="en-US"/>
              <a:t>: </a:t>
            </a:r>
            <a:r>
              <a:rPr lang="en-US" smtClean="0"/>
              <a:t>What to </a:t>
            </a:r>
            <a:r>
              <a:rPr lang="en-US" dirty="0"/>
              <a:t>add to MUST-near UE </a:t>
            </a:r>
            <a:r>
              <a:rPr lang="en-US" dirty="0" smtClean="0"/>
              <a:t>DCI</a:t>
            </a:r>
          </a:p>
        </p:txBody>
      </p:sp>
    </p:spTree>
    <p:extLst>
      <p:ext uri="{BB962C8B-B14F-4D97-AF65-F5344CB8AC3E}">
        <p14:creationId xmlns:p14="http://schemas.microsoft.com/office/powerpoint/2010/main" val="344393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</TotalTime>
  <Words>219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Way Forward on MUST DCI Design for Case 1&amp;2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Sun, Jing</cp:lastModifiedBy>
  <cp:revision>147</cp:revision>
  <dcterms:created xsi:type="dcterms:W3CDTF">2006-08-16T00:00:00Z</dcterms:created>
  <dcterms:modified xsi:type="dcterms:W3CDTF">2016-08-24T15:01:20Z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