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902" y="-41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signaling of </a:t>
            </a:r>
            <a:r>
              <a:rPr lang="en-US" altLang="zh-CN" dirty="0" err="1" smtClean="0"/>
              <a:t>nrs</a:t>
            </a:r>
            <a:r>
              <a:rPr lang="en-US" altLang="zh-CN" dirty="0" smtClean="0"/>
              <a:t>-Power of non-anchor carrier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</a:t>
            </a:r>
            <a:r>
              <a:rPr lang="en-US" altLang="zh-CN" dirty="0" err="1" smtClean="0">
                <a:solidFill>
                  <a:schemeClr val="tx1"/>
                </a:solidFill>
              </a:rPr>
              <a:t>Qualcomm,Panasonic</a:t>
            </a:r>
            <a:r>
              <a:rPr lang="en-US" altLang="zh-CN" dirty="0" smtClean="0">
                <a:solidFill>
                  <a:schemeClr val="tx1"/>
                </a:solidFill>
              </a:rPr>
              <a:t>,…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	          </a:t>
            </a:r>
            <a:r>
              <a:rPr lang="en-US" altLang="zh-CN" sz="2400" dirty="0" smtClean="0"/>
              <a:t>R1-168284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Sweden, 22</a:t>
            </a:r>
            <a:r>
              <a:rPr lang="en-US" altLang="zh-CN" sz="2400" b="1" baseline="30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nd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– 26</a:t>
            </a:r>
            <a:r>
              <a:rPr lang="en-US" altLang="zh-CN" sz="2400" b="1" baseline="30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August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7.1.6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ko-KR" altLang="en-US" sz="4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785926"/>
            <a:ext cx="8388424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800" dirty="0" smtClean="0">
                <a:ea typeface="Arial Unicode MS" pitchFamily="34" charset="-122"/>
                <a:cs typeface="Arial Unicode MS" pitchFamily="34" charset="-122"/>
              </a:rPr>
              <a:t> Information of </a:t>
            </a:r>
            <a:r>
              <a:rPr lang="en-US" altLang="zh-CN" sz="2800" dirty="0" err="1" smtClean="0">
                <a:ea typeface="Arial Unicode MS" pitchFamily="34" charset="-122"/>
                <a:cs typeface="Arial Unicode MS" pitchFamily="34" charset="-122"/>
              </a:rPr>
              <a:t>nrs</a:t>
            </a:r>
            <a:r>
              <a:rPr lang="en-US" altLang="zh-CN" sz="2800" dirty="0" smtClean="0">
                <a:ea typeface="Arial Unicode MS" pitchFamily="34" charset="-122"/>
                <a:cs typeface="Arial Unicode MS" pitchFamily="34" charset="-122"/>
              </a:rPr>
              <a:t>-Power of non-anchor PRB(carrier) is required at least for the following two cases: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56000"/>
              <a:buFont typeface="Calibri" pitchFamily="34" charset="0"/>
              <a:buChar char="−"/>
            </a:pPr>
            <a:r>
              <a:rPr lang="en-US" altLang="zh-CN" sz="2800" dirty="0" smtClean="0">
                <a:ea typeface="Arial Unicode MS" pitchFamily="34" charset="-122"/>
                <a:cs typeface="Arial Unicode MS" pitchFamily="34" charset="-122"/>
              </a:rPr>
              <a:t> PUSCH power control for non-anchor carrier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56000"/>
              <a:buFont typeface="Calibri" pitchFamily="34" charset="0"/>
              <a:buChar char="−"/>
            </a:pPr>
            <a:r>
              <a:rPr lang="en-US" altLang="zh-CN" sz="2800" dirty="0" smtClean="0">
                <a:ea typeface="Arial Unicode MS" pitchFamily="34" charset="-122"/>
                <a:cs typeface="Arial Unicode MS" pitchFamily="34" charset="-122"/>
              </a:rPr>
              <a:t> Combined channel estimation based on both NRS of and LTE CRS in non-anchor carrier</a:t>
            </a:r>
            <a:endParaRPr lang="en-US" altLang="zh-CN" sz="28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ko-KR" altLang="en-US" sz="4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628800"/>
            <a:ext cx="8748464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800" b="1" i="1" dirty="0" err="1" smtClean="0"/>
              <a:t>nrs</a:t>
            </a:r>
            <a:r>
              <a:rPr lang="en-US" altLang="zh-CN" sz="2800" b="1" i="1" dirty="0" smtClean="0"/>
              <a:t>-Power </a:t>
            </a:r>
            <a:r>
              <a:rPr lang="en-US" altLang="zh-CN" sz="2800" b="1" i="1" dirty="0" smtClean="0"/>
              <a:t>offset </a:t>
            </a:r>
            <a:r>
              <a:rPr lang="en-US" altLang="zh-CN" sz="2800" b="1" i="1" dirty="0" smtClean="0"/>
              <a:t>of non-anchor PRB relative </a:t>
            </a:r>
            <a:r>
              <a:rPr lang="en-US" altLang="zh-CN" sz="2800" b="1" i="1" dirty="0" smtClean="0"/>
              <a:t>to </a:t>
            </a:r>
            <a:r>
              <a:rPr lang="en-US" altLang="zh-CN" sz="2800" b="1" i="1" dirty="0" err="1" smtClean="0"/>
              <a:t>nrs</a:t>
            </a:r>
            <a:r>
              <a:rPr lang="en-US" altLang="zh-CN" sz="2800" b="1" i="1" dirty="0" smtClean="0"/>
              <a:t>-Power of anchor PRB </a:t>
            </a:r>
            <a:r>
              <a:rPr lang="en-US" altLang="zh-CN" sz="2800" b="1" i="1" dirty="0" smtClean="0"/>
              <a:t>should </a:t>
            </a:r>
            <a:r>
              <a:rPr lang="en-US" altLang="zh-CN" sz="2800" b="1" i="1" dirty="0" smtClean="0"/>
              <a:t>be included in RRC signaling</a:t>
            </a:r>
            <a:r>
              <a:rPr lang="en-US" altLang="zh-CN" sz="2800" b="1" i="1" dirty="0" smtClean="0"/>
              <a:t>.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800" b="1" i="1" dirty="0" smtClean="0"/>
              <a:t>Send LS to RAN2</a:t>
            </a:r>
            <a:endParaRPr lang="en-US" altLang="zh-CN" sz="2800" b="1" i="1" dirty="0" smtClean="0"/>
          </a:p>
          <a:p>
            <a:pPr lvl="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US" altLang="zh-CN" sz="2800" dirty="0" smtClean="0">
              <a:ea typeface="Arial Unicode MS" pitchFamily="34" charset="-122"/>
              <a:cs typeface="Arial Unicode MS" pitchFamily="34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</TotalTime>
  <Words>83</Words>
  <Application>Microsoft Office PowerPoint</Application>
  <PresentationFormat>全屏显示(4:3)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signaling of nrs-Power of non-anchor carrier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109</cp:revision>
  <dcterms:created xsi:type="dcterms:W3CDTF">2015-11-15T19:00:12Z</dcterms:created>
  <dcterms:modified xsi:type="dcterms:W3CDTF">2016-08-25T06:49:23Z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