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596" y="3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MUST Assistance Information in Cases 1 and 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dirty="0" smtClean="0">
                <a:solidFill>
                  <a:schemeClr val="tx1"/>
                </a:solidFill>
              </a:rPr>
              <a:t>k, </a:t>
            </a:r>
            <a:r>
              <a:rPr lang="en-US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  <a:cs typeface="Times New Roman" pitchFamily="18" charset="0"/>
              </a:rPr>
              <a:t>NTT DOCOMO,</a:t>
            </a:r>
            <a:r>
              <a:rPr lang="en-US" altLang="zh-TW" dirty="0" smtClean="0">
                <a:solidFill>
                  <a:schemeClr val="tx1"/>
                </a:solidFill>
              </a:rPr>
              <a:t> </a:t>
            </a:r>
            <a:r>
              <a:rPr lang="en-US" altLang="zh-TW" dirty="0" smtClean="0">
                <a:solidFill>
                  <a:schemeClr val="tx1"/>
                </a:solidFill>
              </a:rPr>
              <a:t>CMCC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R1-168241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</a:t>
            </a:r>
            <a:endParaRPr lang="en-US" altLang="zh-CN" sz="2400" dirty="0"/>
          </a:p>
          <a:p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– 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August 2016 Agenda item 7.2.5.2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following assistance information is provided to MUST-near UE</a:t>
            </a:r>
          </a:p>
          <a:p>
            <a:pPr lvl="1"/>
            <a:r>
              <a:rPr lang="en-US" sz="2000" dirty="0" smtClean="0"/>
              <a:t>For CRS based transmission schemes in MUST Case 1, “existence of MUST interference” and “power ratio” are signaled for each spatial layer</a:t>
            </a:r>
            <a:endParaRPr lang="en-US" sz="2000" dirty="0"/>
          </a:p>
          <a:p>
            <a:pPr lvl="1"/>
            <a:r>
              <a:rPr lang="en-US" sz="2000" dirty="0" smtClean="0"/>
              <a:t>If DMRS based TM is supported, for DMRS based transmission schemes in MUST Case 1, “existence of MUST </a:t>
            </a:r>
            <a:r>
              <a:rPr lang="en-US" sz="2000" dirty="0"/>
              <a:t> interference</a:t>
            </a:r>
            <a:r>
              <a:rPr lang="en-US" sz="2000" dirty="0" smtClean="0"/>
              <a:t>” and “power ratio” are signaled for each spatial layer</a:t>
            </a:r>
            <a:endParaRPr lang="en-US" sz="1600" dirty="0" smtClean="0"/>
          </a:p>
          <a:p>
            <a:pPr lvl="1"/>
            <a:r>
              <a:rPr lang="en-US" sz="2000" dirty="0" smtClean="0"/>
              <a:t>For MUST Case 2, “existence of MUST</a:t>
            </a:r>
            <a:r>
              <a:rPr lang="en-US" sz="2000" dirty="0"/>
              <a:t> interference</a:t>
            </a:r>
            <a:r>
              <a:rPr lang="en-US" sz="2000" dirty="0" smtClean="0"/>
              <a:t>” and “power ratio” are signaled</a:t>
            </a:r>
          </a:p>
          <a:p>
            <a:pPr lvl="1"/>
            <a:r>
              <a:rPr lang="en-US" sz="2000" dirty="0" smtClean="0"/>
              <a:t>FFS: how to signal </a:t>
            </a:r>
            <a:r>
              <a:rPr lang="en-US" sz="2000" dirty="0"/>
              <a:t>“existence of </a:t>
            </a:r>
            <a:r>
              <a:rPr lang="en-US" sz="2000" dirty="0" smtClean="0"/>
              <a:t>MUST interference” </a:t>
            </a:r>
            <a:r>
              <a:rPr lang="en-US" sz="2000" dirty="0"/>
              <a:t>and “power ratio”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144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Times New Roman</vt:lpstr>
      <vt:lpstr>Office Theme</vt:lpstr>
      <vt:lpstr>Way Forward on MUST Assistance Information in Cases 1 and 2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Longson Tsai (蔡隆盛)</cp:lastModifiedBy>
  <cp:revision>189</cp:revision>
  <dcterms:created xsi:type="dcterms:W3CDTF">2006-08-16T00:00:00Z</dcterms:created>
  <dcterms:modified xsi:type="dcterms:W3CDTF">2016-08-24T10:50:00Z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