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F</a:t>
            </a:r>
            <a:r>
              <a:rPr lang="en-US" dirty="0" smtClean="0"/>
              <a:t>lexibility of Channel Coding Techniques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Nokia, ASB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LG,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Orange, IMT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46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sz="2000" smtClean="0"/>
              <a:t>168169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422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22-26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800" dirty="0" smtClean="0"/>
              <a:t>Channel coding techniques for NR should support code size and code rate flexibility</a:t>
            </a:r>
          </a:p>
          <a:p>
            <a:pPr marL="742950" lvl="2" indent="-342900"/>
            <a:r>
              <a:rPr lang="en-US" dirty="0" smtClean="0"/>
              <a:t>Info block size K flexibility: </a:t>
            </a:r>
          </a:p>
          <a:p>
            <a:pPr marL="1200150" lvl="3" indent="-342900"/>
            <a:r>
              <a:rPr lang="en-US" dirty="0" smtClean="0"/>
              <a:t>At least support D1-bit granularity at lower end of K; D2-bit granularity at higher end of K, D1&lt;=D2, value of D1 and D2 are FFS</a:t>
            </a:r>
          </a:p>
          <a:p>
            <a:pPr marL="1200150" lvl="3" indent="-342900"/>
            <a:r>
              <a:rPr lang="en-US" dirty="0" smtClean="0"/>
              <a:t>A different granularity for mid-range K can be included</a:t>
            </a:r>
          </a:p>
          <a:p>
            <a:pPr marL="742950" lvl="2" indent="-342900"/>
            <a:r>
              <a:rPr lang="en-US" dirty="0" err="1" smtClean="0"/>
              <a:t>Codeword</a:t>
            </a:r>
            <a:r>
              <a:rPr lang="en-US" dirty="0" smtClean="0"/>
              <a:t> size flexibility: </a:t>
            </a:r>
          </a:p>
          <a:p>
            <a:pPr marL="1200150" lvl="3" indent="-342900"/>
            <a:r>
              <a:rPr lang="en-US" dirty="0" smtClean="0"/>
              <a:t>Basic code design with rate matching supports 1-bit granularity</a:t>
            </a:r>
            <a:endParaRPr lang="en-US" dirty="0"/>
          </a:p>
          <a:p>
            <a:pPr marL="742950" lvl="2" indent="-342900"/>
            <a:r>
              <a:rPr lang="en-US" dirty="0" smtClean="0"/>
              <a:t>Note: not all use cases are required to utilize the full flexibility provided by the channel coding technique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Shortening and rate matching (i.e., puncturing and/or repetition) are utilized to provide flexibility in addition to the basic code design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</TotalTime>
  <Words>150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Flexibility of Channel Coding Techniques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119</cp:revision>
  <dcterms:created xsi:type="dcterms:W3CDTF">2006-08-16T00:00:00Z</dcterms:created>
  <dcterms:modified xsi:type="dcterms:W3CDTF">2016-08-23T16:58:22Z</dcterms:modified>
</cp:coreProperties>
</file>