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/>
              <a:t>WF on RACH procedure for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NTT DOCOMO, </a:t>
            </a:r>
            <a:r>
              <a:rPr lang="en-US" altLang="ja-JP" dirty="0"/>
              <a:t>Ericsson, </a:t>
            </a:r>
            <a:r>
              <a:rPr lang="en-US" altLang="ja-JP" dirty="0" smtClean="0"/>
              <a:t>Nokia, </a:t>
            </a:r>
            <a:r>
              <a:rPr lang="en-US" altLang="ja-JP" dirty="0"/>
              <a:t>Alcatel-Lucent Shanghai </a:t>
            </a:r>
            <a:r>
              <a:rPr lang="en-US" altLang="ja-JP" dirty="0" smtClean="0"/>
              <a:t>Bell, [</a:t>
            </a:r>
            <a:r>
              <a:rPr kumimoji="1" lang="en-US" altLang="ja-JP" dirty="0" smtClean="0"/>
              <a:t>Huawei, Qualcomm, ZTE ….]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43390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#86</a:t>
            </a:r>
          </a:p>
          <a:p>
            <a:r>
              <a:rPr lang="en-US" altLang="ja-JP" dirty="0" err="1" smtClean="0"/>
              <a:t>Göteborg</a:t>
            </a:r>
            <a:r>
              <a:rPr lang="en-US" altLang="ja-JP" dirty="0"/>
              <a:t>, Sweden 22nd - 26th August 2016</a:t>
            </a:r>
            <a:endParaRPr lang="ja-JP" altLang="ja-JP" dirty="0"/>
          </a:p>
          <a:p>
            <a:r>
              <a:rPr kumimoji="1" lang="en-US" altLang="ja-JP" dirty="0" smtClean="0"/>
              <a:t>Agenda: 8.1.6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R1-168124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(General)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2008" y="1340768"/>
            <a:ext cx="8964488" cy="5112568"/>
          </a:xfrm>
        </p:spPr>
        <p:txBody>
          <a:bodyPr>
            <a:noAutofit/>
          </a:bodyPr>
          <a:lstStyle/>
          <a:p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RACH procedure including RACH preamble (Msg. 1), random access response 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(Msg. </a:t>
            </a:r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2), message 3, and message 4 is at least assumed for NR from RAN1 perspective</a:t>
            </a:r>
          </a:p>
          <a:p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Simplified RACH procedure, e.g., Msg. 1 (UL) and Msg. 2 (DL), should be further studied</a:t>
            </a:r>
            <a:endParaRPr lang="en-US" altLang="ja-JP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Details on Msg. 1 and Msg. 2 are FFS</a:t>
            </a:r>
          </a:p>
        </p:txBody>
      </p:sp>
    </p:spTree>
    <p:extLst>
      <p:ext uri="{BB962C8B-B14F-4D97-AF65-F5344CB8AC3E}">
        <p14:creationId xmlns:p14="http://schemas.microsoft.com/office/powerpoint/2010/main" val="239231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 (Beam-forming)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2008" y="1340768"/>
            <a:ext cx="8964488" cy="5328592"/>
          </a:xfrm>
        </p:spPr>
        <p:txBody>
          <a:bodyPr>
            <a:noAutofit/>
          </a:bodyPr>
          <a:lstStyle/>
          <a:p>
            <a:r>
              <a:rPr lang="en-US" altLang="ja-JP" sz="2400" dirty="0" smtClean="0"/>
              <a:t>The </a:t>
            </a:r>
            <a:r>
              <a:rPr lang="en-US" altLang="ja-JP" sz="2400" dirty="0"/>
              <a:t>design of the random access procedure should take into account the possible use of multi-beam </a:t>
            </a:r>
            <a:r>
              <a:rPr lang="en-US" altLang="ja-JP" sz="2400" dirty="0" smtClean="0"/>
              <a:t>DL </a:t>
            </a:r>
            <a:r>
              <a:rPr lang="en-US" altLang="ja-JP" sz="2400" dirty="0"/>
              <a:t>and multi-beam UL </a:t>
            </a:r>
            <a:r>
              <a:rPr lang="en-US" altLang="ja-JP" sz="2400" dirty="0" smtClean="0"/>
              <a:t>as well as </a:t>
            </a:r>
            <a:r>
              <a:rPr lang="en-US" altLang="ja-JP" sz="2400" dirty="0"/>
              <a:t>multi-beam DL and </a:t>
            </a:r>
            <a:r>
              <a:rPr lang="en-US" altLang="ja-JP" sz="2400" dirty="0" smtClean="0"/>
              <a:t>single-beam </a:t>
            </a:r>
            <a:r>
              <a:rPr lang="en-US" altLang="ja-JP" sz="2400" dirty="0"/>
              <a:t>UL </a:t>
            </a:r>
            <a:endParaRPr lang="en-US" altLang="ja-JP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 case that beam-forming is applied to DL broadcast channels/signals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for initial access, association between </a:t>
            </a:r>
            <a:r>
              <a:rPr lang="en-US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DL broadcast </a:t>
            </a:r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channels/signals detected by UE for initial access and RACH resource is considered.</a:t>
            </a:r>
          </a:p>
          <a:p>
            <a:pPr lvl="1"/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FFS: Details on association</a:t>
            </a:r>
            <a:r>
              <a:rPr lang="en-US" altLang="ja-JP" sz="2400" dirty="0"/>
              <a:t> in the context of multi-beam DL - multi-beam UL and multi-beam DL - single-beam UL</a:t>
            </a:r>
            <a:endParaRPr lang="en-US" altLang="ja-JP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Multiple occasions for RACH preamble transmission in a given time interval is supported</a:t>
            </a:r>
          </a:p>
          <a:p>
            <a:pPr lvl="1"/>
            <a:r>
              <a:rPr lang="en-US" altLang="ja-JP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FFS: Details on time interval</a:t>
            </a:r>
            <a:endParaRPr lang="en-GB" altLang="ja-JP" sz="2000" dirty="0" smtClean="0"/>
          </a:p>
          <a:p>
            <a:pPr lvl="0"/>
            <a:r>
              <a:rPr lang="en-GB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Allow for RACH </a:t>
            </a:r>
            <a:r>
              <a:rPr lang="en-GB" altLang="ja-JP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reception/RAR transmission </a:t>
            </a:r>
            <a:r>
              <a:rPr lang="en-GB" altLang="ja-JP" sz="2400" dirty="0">
                <a:latin typeface="Arial" panose="020B0604020202020204" pitchFamily="34" charset="0"/>
                <a:cs typeface="Arial" panose="020B0604020202020204" pitchFamily="34" charset="0"/>
              </a:rPr>
              <a:t>in TRPs other than the one transmitting synchronization signals</a:t>
            </a:r>
            <a:endParaRPr lang="ja-JP" altLang="ja-JP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altLang="ja-JP" sz="2400" dirty="0" smtClean="0"/>
          </a:p>
        </p:txBody>
      </p:sp>
    </p:spTree>
    <p:extLst>
      <p:ext uri="{BB962C8B-B14F-4D97-AF65-F5344CB8AC3E}">
        <p14:creationId xmlns:p14="http://schemas.microsoft.com/office/powerpoint/2010/main" val="38937310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</TotalTime>
  <Words>230</Words>
  <Application>Microsoft Office PowerPoint</Application>
  <PresentationFormat>画面に合わせる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WF on RACH procedure for NR</vt:lpstr>
      <vt:lpstr>Proposals (General)</vt:lpstr>
      <vt:lpstr>Proposals (Beam-forming)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NTT DOCOMO, INC. 3</cp:lastModifiedBy>
  <cp:revision>41</cp:revision>
  <dcterms:created xsi:type="dcterms:W3CDTF">2016-04-11T23:33:51Z</dcterms:created>
  <dcterms:modified xsi:type="dcterms:W3CDTF">2016-08-23T13:22:23Z</dcterms:modified>
</cp:coreProperties>
</file>