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9"/>
  </p:notesMasterIdLst>
  <p:sldIdLst>
    <p:sldId id="262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48" autoAdjust="0"/>
    <p:restoredTop sz="94660"/>
  </p:normalViewPr>
  <p:slideViewPr>
    <p:cSldViewPr>
      <p:cViewPr varScale="1">
        <p:scale>
          <a:sx n="90" d="100"/>
          <a:sy n="90" d="100"/>
        </p:scale>
        <p:origin x="38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</a:t>
            </a:r>
            <a:r>
              <a:rPr lang="en-US" dirty="0"/>
              <a:t>number of HARQ processes to support for NR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</a:t>
            </a:r>
            <a:r>
              <a:rPr lang="en-US" b="1" dirty="0"/>
              <a:t>168092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dirty="0" smtClean="0"/>
              <a:t>8.1.3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1266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620688"/>
            <a:ext cx="9073008" cy="5760640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The </a:t>
            </a:r>
            <a:r>
              <a:rPr lang="en-US" altLang="zh-CN" dirty="0"/>
              <a:t>support of </a:t>
            </a:r>
            <a:r>
              <a:rPr lang="en-US" altLang="zh-CN" dirty="0" smtClean="0"/>
              <a:t>self-contained single </a:t>
            </a:r>
            <a:r>
              <a:rPr lang="en-US" altLang="zh-CN" dirty="0"/>
              <a:t>interlace operation </a:t>
            </a:r>
            <a:r>
              <a:rPr lang="en-US" altLang="zh-CN" dirty="0" smtClean="0"/>
              <a:t>is useful for the following use cases:</a:t>
            </a:r>
          </a:p>
          <a:p>
            <a:pPr lvl="1"/>
            <a:r>
              <a:rPr lang="en-US" altLang="zh-CN" dirty="0" smtClean="0"/>
              <a:t>Ultra reliability low latency communication</a:t>
            </a:r>
          </a:p>
          <a:p>
            <a:pPr lvl="1"/>
            <a:r>
              <a:rPr lang="en-US" altLang="zh-CN" dirty="0" smtClean="0"/>
              <a:t>Forward compatibility</a:t>
            </a:r>
          </a:p>
          <a:p>
            <a:pPr lvl="1"/>
            <a:r>
              <a:rPr lang="en-US" altLang="zh-CN" dirty="0"/>
              <a:t>Low complexity high throughput support</a:t>
            </a:r>
          </a:p>
          <a:p>
            <a:pPr lvl="1"/>
            <a:r>
              <a:rPr lang="en-US" altLang="zh-CN" dirty="0" smtClean="0"/>
              <a:t>Dynamic TDD</a:t>
            </a:r>
          </a:p>
          <a:p>
            <a:pPr lvl="1"/>
            <a:r>
              <a:rPr lang="en-US" altLang="zh-CN" dirty="0" smtClean="0"/>
              <a:t>NR over unlicensed band</a:t>
            </a:r>
          </a:p>
          <a:p>
            <a:pPr lvl="1"/>
            <a:r>
              <a:rPr lang="en-US" altLang="zh-CN" dirty="0" smtClean="0"/>
              <a:t>…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1319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678706"/>
            <a:ext cx="8784976" cy="568863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/>
              <a:t>As one operating mode, </a:t>
            </a:r>
            <a:r>
              <a:rPr lang="en-US" altLang="zh-CN" dirty="0" smtClean="0"/>
              <a:t>at least the following is supported in the spec:</a:t>
            </a:r>
            <a:endParaRPr lang="en-US" altLang="zh-CN" dirty="0"/>
          </a:p>
          <a:p>
            <a:pPr lvl="1"/>
            <a:r>
              <a:rPr lang="en-US" altLang="zh-CN" dirty="0" smtClean="0"/>
              <a:t>1 </a:t>
            </a:r>
            <a:r>
              <a:rPr lang="en-US" altLang="zh-CN" dirty="0"/>
              <a:t>HARQ </a:t>
            </a:r>
            <a:r>
              <a:rPr lang="en-US" altLang="zh-CN" dirty="0" smtClean="0"/>
              <a:t>process (only applicable for TDD):</a:t>
            </a:r>
            <a:endParaRPr lang="en-US" altLang="zh-CN" dirty="0"/>
          </a:p>
          <a:p>
            <a:pPr lvl="2"/>
            <a:r>
              <a:rPr lang="en-US" altLang="zh-CN" dirty="0" smtClean="0"/>
              <a:t>A UE </a:t>
            </a:r>
            <a:r>
              <a:rPr lang="en-US" altLang="zh-CN" dirty="0"/>
              <a:t>can be configured </a:t>
            </a:r>
            <a:r>
              <a:rPr lang="en-US" altLang="zh-CN" dirty="0" smtClean="0"/>
              <a:t>with back-to-back </a:t>
            </a:r>
            <a:r>
              <a:rPr lang="en-US" altLang="zh-CN" dirty="0"/>
              <a:t>single HARQ </a:t>
            </a:r>
            <a:r>
              <a:rPr lang="en-US" altLang="zh-CN" dirty="0" smtClean="0"/>
              <a:t>process:</a:t>
            </a:r>
          </a:p>
          <a:p>
            <a:pPr lvl="3"/>
            <a:r>
              <a:rPr lang="en-US" altLang="zh-CN" dirty="0" smtClean="0"/>
              <a:t>ACK in SF(N); </a:t>
            </a:r>
            <a:r>
              <a:rPr lang="en-US" altLang="zh-CN" dirty="0" err="1" smtClean="0"/>
              <a:t>reTx</a:t>
            </a:r>
            <a:r>
              <a:rPr lang="en-US" altLang="zh-CN" dirty="0" smtClean="0"/>
              <a:t> in SF &gt;= (N+1)</a:t>
            </a:r>
          </a:p>
          <a:p>
            <a:pPr lvl="3"/>
            <a:endParaRPr lang="en-US" altLang="zh-CN" dirty="0"/>
          </a:p>
          <a:p>
            <a:pPr lvl="1"/>
            <a:r>
              <a:rPr lang="en-US" altLang="zh-CN" dirty="0" smtClean="0"/>
              <a:t>More than 1 HARQ processes:</a:t>
            </a:r>
          </a:p>
          <a:p>
            <a:pPr lvl="2"/>
            <a:r>
              <a:rPr lang="en-US" altLang="zh-CN" dirty="0" smtClean="0"/>
              <a:t>Option 1: 2 </a:t>
            </a:r>
            <a:r>
              <a:rPr lang="en-US" altLang="zh-CN" dirty="0"/>
              <a:t>HARQ </a:t>
            </a:r>
            <a:r>
              <a:rPr lang="en-US" altLang="zh-CN" dirty="0" smtClean="0"/>
              <a:t>processes</a:t>
            </a:r>
          </a:p>
          <a:p>
            <a:pPr lvl="3"/>
            <a:r>
              <a:rPr lang="en-US" altLang="zh-CN" dirty="0" smtClean="0"/>
              <a:t>For FDD, A </a:t>
            </a:r>
            <a:r>
              <a:rPr lang="en-US" altLang="zh-CN" dirty="0"/>
              <a:t>UE can be configured </a:t>
            </a:r>
            <a:r>
              <a:rPr lang="en-US" altLang="zh-CN" dirty="0" smtClean="0"/>
              <a:t>with:</a:t>
            </a:r>
            <a:endParaRPr lang="en-US" altLang="zh-CN" dirty="0"/>
          </a:p>
          <a:p>
            <a:pPr lvl="4"/>
            <a:r>
              <a:rPr lang="en-US" altLang="zh-CN" dirty="0"/>
              <a:t>ACK in </a:t>
            </a:r>
            <a:r>
              <a:rPr lang="en-US" altLang="zh-CN" dirty="0" smtClean="0"/>
              <a:t>SF(N+1); </a:t>
            </a:r>
            <a:r>
              <a:rPr lang="en-US" altLang="zh-CN" dirty="0" err="1"/>
              <a:t>reTx</a:t>
            </a:r>
            <a:r>
              <a:rPr lang="en-US" altLang="zh-CN" dirty="0"/>
              <a:t> in SF &gt;= (</a:t>
            </a:r>
            <a:r>
              <a:rPr lang="en-US" altLang="zh-CN" dirty="0" smtClean="0"/>
              <a:t>N+2)</a:t>
            </a:r>
          </a:p>
          <a:p>
            <a:pPr lvl="3"/>
            <a:r>
              <a:rPr lang="en-US" altLang="zh-CN" dirty="0"/>
              <a:t>For TDD, A UE can be configured with one of the two options</a:t>
            </a:r>
            <a:r>
              <a:rPr lang="en-US" altLang="zh-CN" dirty="0" smtClean="0"/>
              <a:t>:</a:t>
            </a:r>
          </a:p>
          <a:p>
            <a:pPr lvl="4"/>
            <a:r>
              <a:rPr lang="en-US" altLang="zh-CN" dirty="0" smtClean="0"/>
              <a:t>Option 1: </a:t>
            </a:r>
            <a:r>
              <a:rPr lang="en-US" altLang="zh-CN" dirty="0"/>
              <a:t>ACK in </a:t>
            </a:r>
            <a:r>
              <a:rPr lang="en-US" altLang="zh-CN" dirty="0" smtClean="0"/>
              <a:t>SF(N); </a:t>
            </a:r>
            <a:r>
              <a:rPr lang="en-US" altLang="zh-CN" dirty="0" err="1"/>
              <a:t>reTx</a:t>
            </a:r>
            <a:r>
              <a:rPr lang="en-US" altLang="zh-CN" dirty="0"/>
              <a:t> in SF &gt;= (N+2</a:t>
            </a:r>
            <a:r>
              <a:rPr lang="en-US" altLang="zh-CN" dirty="0" smtClean="0"/>
              <a:t>)</a:t>
            </a:r>
          </a:p>
          <a:p>
            <a:pPr lvl="4"/>
            <a:r>
              <a:rPr lang="en-US" altLang="zh-CN" dirty="0"/>
              <a:t>Option </a:t>
            </a:r>
            <a:r>
              <a:rPr lang="en-US" altLang="zh-CN" dirty="0" smtClean="0"/>
              <a:t>2: </a:t>
            </a:r>
            <a:r>
              <a:rPr lang="en-US" altLang="zh-CN" dirty="0"/>
              <a:t>ACK in SF(N+1); </a:t>
            </a:r>
            <a:r>
              <a:rPr lang="en-US" altLang="zh-CN" dirty="0" err="1"/>
              <a:t>reTx</a:t>
            </a:r>
            <a:r>
              <a:rPr lang="en-US" altLang="zh-CN" dirty="0"/>
              <a:t> in SF &gt;= (N+2)</a:t>
            </a:r>
          </a:p>
          <a:p>
            <a:pPr lvl="2"/>
            <a:r>
              <a:rPr lang="en-US" altLang="zh-CN" dirty="0"/>
              <a:t>Option </a:t>
            </a:r>
            <a:r>
              <a:rPr lang="en-US" altLang="zh-CN" dirty="0" smtClean="0"/>
              <a:t>2: 3 </a:t>
            </a:r>
            <a:r>
              <a:rPr lang="en-US" altLang="zh-CN" dirty="0"/>
              <a:t>HARQ </a:t>
            </a:r>
            <a:r>
              <a:rPr lang="en-US" altLang="zh-CN" dirty="0" smtClean="0"/>
              <a:t>processes</a:t>
            </a:r>
            <a:endParaRPr lang="en-US" altLang="zh-CN" dirty="0"/>
          </a:p>
          <a:p>
            <a:pPr lvl="3"/>
            <a:r>
              <a:rPr lang="en-US" altLang="zh-CN" dirty="0"/>
              <a:t>For </a:t>
            </a:r>
            <a:r>
              <a:rPr lang="en-US" altLang="zh-CN" dirty="0" smtClean="0"/>
              <a:t>FDD/TDD, </a:t>
            </a:r>
            <a:r>
              <a:rPr lang="en-US" altLang="zh-CN" dirty="0"/>
              <a:t>A UE can be configured with:</a:t>
            </a:r>
          </a:p>
          <a:p>
            <a:pPr lvl="4"/>
            <a:r>
              <a:rPr lang="en-US" altLang="zh-CN" dirty="0" smtClean="0"/>
              <a:t>Option a: ACK </a:t>
            </a:r>
            <a:r>
              <a:rPr lang="en-US" altLang="zh-CN" dirty="0"/>
              <a:t>in SF(N+1); </a:t>
            </a:r>
            <a:r>
              <a:rPr lang="en-US" altLang="zh-CN" dirty="0" err="1"/>
              <a:t>reTx</a:t>
            </a:r>
            <a:r>
              <a:rPr lang="en-US" altLang="zh-CN" dirty="0"/>
              <a:t> in SF &gt;= (</a:t>
            </a:r>
            <a:r>
              <a:rPr lang="en-US" altLang="zh-CN" dirty="0" smtClean="0"/>
              <a:t>N+3)</a:t>
            </a:r>
          </a:p>
          <a:p>
            <a:pPr lvl="4"/>
            <a:r>
              <a:rPr lang="en-US" altLang="zh-CN" dirty="0" smtClean="0"/>
              <a:t>Option b: ACK </a:t>
            </a:r>
            <a:r>
              <a:rPr lang="en-US" altLang="zh-CN" dirty="0"/>
              <a:t>in </a:t>
            </a:r>
            <a:r>
              <a:rPr lang="en-US" altLang="zh-CN" dirty="0" smtClean="0"/>
              <a:t>SF(N+2); </a:t>
            </a:r>
            <a:r>
              <a:rPr lang="en-US" altLang="zh-CN" dirty="0" err="1"/>
              <a:t>reTx</a:t>
            </a:r>
            <a:r>
              <a:rPr lang="en-US" altLang="zh-CN" dirty="0"/>
              <a:t> in SF &gt;= (N+3)</a:t>
            </a:r>
          </a:p>
          <a:p>
            <a:pPr lvl="4"/>
            <a:endParaRPr lang="en-US" altLang="zh-CN" dirty="0" smtClean="0"/>
          </a:p>
          <a:p>
            <a:pPr lvl="1"/>
            <a:r>
              <a:rPr lang="en-US" altLang="zh-CN" dirty="0" smtClean="0"/>
              <a:t>Others # of HARQ processes: FFS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5879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HR33RHYHUWRF-13-111066</_dlc_DocId>
    <_dlc_DocIdUrl xmlns="c06861ca-3f08-4d07-bff7-bb15bac121f4">
      <Url>https://projects.qualcomm.com/sites/pentari/_layouts/15/DocIdRedir.aspx?ID=HR33RHYHUWRF-13-111066</Url>
      <Description>HR33RHYHUWRF-13-111066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48108D9109C944B70D5C8707C65226" ma:contentTypeVersion="3" ma:contentTypeDescription="Create a new document." ma:contentTypeScope="" ma:versionID="859063aa33e956eed4ee36169142fbea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7277A9-B8F7-426C-A1DA-CFCC2CAF9A0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C62770D9-5B73-45C8-95DB-3663D8F6C0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58FD3C-0C81-4AA1-B48A-20D6B09C2F10}">
  <ds:schemaRefs>
    <ds:schemaRef ds:uri="http://schemas.microsoft.com/office/2006/metadata/properties"/>
    <ds:schemaRef ds:uri="http://schemas.microsoft.com/office/infopath/2007/PartnerControls"/>
    <ds:schemaRef ds:uri="c06861ca-3f08-4d07-bff7-bb15bac121f4"/>
  </ds:schemaRefs>
</ds:datastoreItem>
</file>

<file path=customXml/itemProps4.xml><?xml version="1.0" encoding="utf-8"?>
<ds:datastoreItem xmlns:ds="http://schemas.openxmlformats.org/officeDocument/2006/customXml" ds:itemID="{F3845DCA-C586-4CCB-BA0E-B91F62EE8B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1389</TotalTime>
  <Words>232</Words>
  <Application>Microsoft Office PowerPoint</Application>
  <PresentationFormat>On-screen Show (4:3)</PresentationFormat>
  <Paragraphs>33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Malgun Gothic</vt:lpstr>
      <vt:lpstr>Malgun Gothic</vt:lpstr>
      <vt:lpstr>宋体</vt:lpstr>
      <vt:lpstr>Arial</vt:lpstr>
      <vt:lpstr>Calibri</vt:lpstr>
      <vt:lpstr>Times New Roman</vt:lpstr>
      <vt:lpstr>Office 主题</vt:lpstr>
      <vt:lpstr>WF on number of HARQ processes to support for NR</vt:lpstr>
      <vt:lpstr>Observations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Jiang, Jing</cp:lastModifiedBy>
  <cp:revision>200</cp:revision>
  <dcterms:created xsi:type="dcterms:W3CDTF">2016-04-08T01:45:47Z</dcterms:created>
  <dcterms:modified xsi:type="dcterms:W3CDTF">2016-08-23T10:28:00Z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  <property fmtid="{D5CDD505-2E9C-101B-9397-08002B2CF9AE}" pid="9" name="ContentTypeId">
    <vt:lpwstr>0x010100E148108D9109C944B70D5C8707C65226</vt:lpwstr>
  </property>
  <property fmtid="{D5CDD505-2E9C-101B-9397-08002B2CF9AE}" pid="10" name="_dlc_DocIdItemGuid">
    <vt:lpwstr>80783952-c3f8-4456-8330-5172087524bc</vt:lpwstr>
  </property>
  <property fmtid="{D5CDD505-2E9C-101B-9397-08002B2CF9AE}" pid="11" name="_NewReviewCycle">
    <vt:lpwstr/>
  </property>
</Properties>
</file>