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57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A54F8A-D014-41C4-AAD7-E09017468164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FF5B7-36C9-454E-9032-DE962FBBA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87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7CD92C15-45C8-46C5-9684-80C005B3E97A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028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01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75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06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457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024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359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40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012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529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728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667DB-3B07-4EF9-9B86-2AE33D7DBC07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8635-FD4E-4C9C-83CC-AA148A2933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806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>
                <a:ea typeface="Gulim" pitchFamily="34" charset="-127"/>
              </a:rPr>
              <a:t>WF on authorization for pedestrian UEs</a:t>
            </a:r>
            <a:endParaRPr lang="en-US" altLang="zh-CN" sz="3600" dirty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Ericsson</a:t>
            </a:r>
            <a:endParaRPr lang="en-US" altLang="zh-CN" sz="2800" dirty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#86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R1-168084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n-US" altLang="ko-KR" b="1" dirty="0">
                <a:latin typeface="Calibri" pitchFamily="34" charset="0"/>
              </a:rPr>
              <a:t>22nd – 26th August, 2016 Gothenburg, Sweden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7.2.3.2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632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RAN plenary indicated in WID RP-161298:</a:t>
            </a:r>
          </a:p>
          <a:p>
            <a:pPr marL="457200" lvl="1" indent="0">
              <a:buNone/>
            </a:pPr>
            <a:r>
              <a:rPr lang="en-GB" i="1" dirty="0"/>
              <a:t>3) To specify enhancements for support of V2P service:</a:t>
            </a:r>
            <a:endParaRPr lang="en-US" dirty="0"/>
          </a:p>
          <a:p>
            <a:pPr marL="457200" lvl="1" indent="0">
              <a:buNone/>
            </a:pPr>
            <a:r>
              <a:rPr lang="en-GB" i="1" dirty="0"/>
              <a:t>a)	Random resource selection for P-UEs potentially on the PC5 resource pool shared with V-UE transmissions, with additional study on sensing operation during a limited time for P-UEs [RAN1, RAN2]</a:t>
            </a:r>
            <a:endParaRPr lang="en-US" dirty="0"/>
          </a:p>
          <a:p>
            <a:pPr marL="457200" lvl="1" indent="0">
              <a:buNone/>
            </a:pPr>
            <a:r>
              <a:rPr lang="en-GB" i="1" dirty="0"/>
              <a:t>b)	Authorization for pedestrian UEs, if necessary [RAN3, RAN2 if needed]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207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Optimizations for Pedestrian Operation for V2X via modifications to the resource allocation protocol are beneficial in terms of device complexity and power consumption.</a:t>
            </a:r>
          </a:p>
          <a:p>
            <a:r>
              <a:rPr lang="en-GB" dirty="0" smtClean="0"/>
              <a:t>However</a:t>
            </a:r>
            <a:r>
              <a:rPr lang="en-GB" dirty="0"/>
              <a:t>, some optimizations may impact the user and system performance, hence should be restricted to appropriate devices and scenarios. </a:t>
            </a:r>
          </a:p>
          <a:p>
            <a:r>
              <a:rPr lang="en-GB" dirty="0"/>
              <a:t>Furthermore, RAN should appropriately assign a correct amount of resources for Pedestrian Operation.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298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RAN1 informs RAN3 about the need for a specific authorization for </a:t>
            </a:r>
            <a:r>
              <a:rPr lang="en-US" dirty="0" smtClean="0"/>
              <a:t>Pedestrian Operation.</a:t>
            </a:r>
            <a:endParaRPr lang="en-US" dirty="0"/>
          </a:p>
          <a:p>
            <a:pPr lvl="0"/>
            <a:r>
              <a:rPr lang="en-US" dirty="0" smtClean="0"/>
              <a:t>The </a:t>
            </a:r>
            <a:r>
              <a:rPr lang="en-US" dirty="0"/>
              <a:t>Pedestrian </a:t>
            </a:r>
            <a:r>
              <a:rPr lang="en-US" dirty="0" smtClean="0"/>
              <a:t>Operation Authorization </a:t>
            </a:r>
            <a:r>
              <a:rPr lang="en-US" dirty="0"/>
              <a:t>determines whether the new TM for Pedestrian is allowed and whether a UE is allowed to perform reduced </a:t>
            </a:r>
            <a:r>
              <a:rPr lang="en-US" dirty="0" smtClean="0"/>
              <a:t>sensing (if specified by RAN1).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4448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146</Words>
  <Application>Microsoft Office PowerPoint</Application>
  <PresentationFormat>On-screen Show (4:3)</PresentationFormat>
  <Paragraphs>18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authorization for pedestrian UEs</vt:lpstr>
      <vt:lpstr>Background</vt:lpstr>
      <vt:lpstr>Background</vt:lpstr>
      <vt:lpstr>Proposals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pools for V2X</dc:title>
  <dc:creator>Ricardo Blasco</dc:creator>
  <cp:lastModifiedBy>Stefano Sorrentino</cp:lastModifiedBy>
  <cp:revision>19</cp:revision>
  <dcterms:created xsi:type="dcterms:W3CDTF">2016-08-22T07:25:02Z</dcterms:created>
  <dcterms:modified xsi:type="dcterms:W3CDTF">2016-08-25T08:13:04Z</dcterms:modified>
</cp:coreProperties>
</file>