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06" r:id="rId3"/>
    <p:sldId id="613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300"/>
    <a:srgbClr val="CC00CC"/>
    <a:srgbClr val="008000"/>
    <a:srgbClr val="CC3300"/>
    <a:srgbClr val="FFCC00"/>
    <a:srgbClr val="00CC00"/>
    <a:srgbClr val="FF9900"/>
    <a:srgbClr val="CCEC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>
        <p:scale>
          <a:sx n="75" d="100"/>
          <a:sy n="75" d="100"/>
        </p:scale>
        <p:origin x="-1314" y="-78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2016-08-23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2016-08-23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3600" dirty="0" smtClean="0">
                <a:ea typeface="굴림" charset="-127"/>
              </a:rPr>
              <a:t>WF</a:t>
            </a:r>
            <a:r>
              <a:rPr lang="en-US" altLang="ko-KR" sz="3600" dirty="0" smtClean="0"/>
              <a:t> </a:t>
            </a:r>
            <a:r>
              <a:rPr lang="en-US" altLang="ko-KR" sz="3600" dirty="0"/>
              <a:t>on </a:t>
            </a:r>
            <a:r>
              <a:rPr lang="en-US" altLang="ko-KR" sz="3600" dirty="0" smtClean="0"/>
              <a:t>resource </a:t>
            </a:r>
            <a:r>
              <a:rPr lang="en-US" altLang="ko-KR" sz="3600" dirty="0"/>
              <a:t>pool signaling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Huawei, ITRI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1566"/>
            <a:ext cx="91440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#86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</a:t>
            </a:r>
            <a:r>
              <a:rPr lang="en-US" altLang="ko-KR" b="1" smtClean="0">
                <a:latin typeface="Calibri" pitchFamily="34" charset="0"/>
                <a:cs typeface="Times New Roman" pitchFamily="18" charset="0"/>
              </a:rPr>
              <a:t>8060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ko-KR" b="1" dirty="0">
                <a:latin typeface="Calibri" pitchFamily="34" charset="0"/>
              </a:rPr>
              <a:t>22nd – 26th August, 2016 Gothenburg, Sweden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7.2.2.3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Support two methods for frequency resource indication for resource pool</a:t>
            </a:r>
          </a:p>
          <a:p>
            <a:pPr lvl="1"/>
            <a:r>
              <a:rPr lang="en-US" altLang="ko-KR" dirty="0" smtClean="0"/>
              <a:t>Method 1: Reuse Rel-12 signaling method for SA and data pool</a:t>
            </a:r>
          </a:p>
          <a:p>
            <a:pPr lvl="2"/>
            <a:r>
              <a:rPr lang="en-US" altLang="ko-KR" dirty="0" smtClean="0"/>
              <a:t>Used for SA/data </a:t>
            </a:r>
            <a:r>
              <a:rPr lang="en-US" altLang="ko-KR" dirty="0" err="1" smtClean="0"/>
              <a:t>TDMed</a:t>
            </a:r>
            <a:r>
              <a:rPr lang="en-US" altLang="ko-KR" dirty="0" smtClean="0"/>
              <a:t> or </a:t>
            </a:r>
            <a:r>
              <a:rPr lang="en-US" altLang="ko-KR" dirty="0" err="1" smtClean="0"/>
              <a:t>FDMed</a:t>
            </a:r>
            <a:r>
              <a:rPr lang="en-US" altLang="ko-KR" dirty="0" smtClean="0"/>
              <a:t> in non-adjacent PRBs</a:t>
            </a:r>
          </a:p>
          <a:p>
            <a:pPr lvl="1"/>
            <a:r>
              <a:rPr lang="en-US" altLang="ko-KR" dirty="0" smtClean="0"/>
              <a:t>Method 2: A new method to additionally support the interleaved SA and data pool</a:t>
            </a:r>
          </a:p>
          <a:p>
            <a:pPr lvl="2"/>
            <a:r>
              <a:rPr lang="en-US" altLang="ko-KR" dirty="0" smtClean="0"/>
              <a:t>Used for SA/data </a:t>
            </a:r>
            <a:r>
              <a:rPr lang="en-US" altLang="ko-KR" dirty="0" err="1" smtClean="0"/>
              <a:t>FDMed</a:t>
            </a:r>
            <a:r>
              <a:rPr lang="en-US" altLang="ko-KR" dirty="0" smtClean="0"/>
              <a:t> in adjacent PRBs</a:t>
            </a:r>
          </a:p>
          <a:p>
            <a:pPr lvl="2"/>
            <a:r>
              <a:rPr lang="en-US" altLang="ko-KR" dirty="0" smtClean="0"/>
              <a:t>The inter-SA gap is signaled and SA resources are included in the indicated sub-bands and separated by the inter-SA gap.</a:t>
            </a:r>
          </a:p>
          <a:p>
            <a:r>
              <a:rPr lang="en-US" altLang="ko-KR" dirty="0"/>
              <a:t>Single bitmap is used the set SL </a:t>
            </a:r>
            <a:r>
              <a:rPr lang="en-US" altLang="ko-KR" dirty="0" err="1"/>
              <a:t>subframes</a:t>
            </a:r>
            <a:r>
              <a:rPr lang="en-US" altLang="ko-KR" dirty="0"/>
              <a:t> common to SA and data pools.</a:t>
            </a:r>
          </a:p>
          <a:p>
            <a:pPr lvl="1"/>
            <a:r>
              <a:rPr lang="en-US" altLang="ko-KR" dirty="0"/>
              <a:t>Bitmap length is up to RAN2</a:t>
            </a:r>
          </a:p>
          <a:p>
            <a:pPr marL="914400" lvl="2" indent="0">
              <a:buNone/>
            </a:pPr>
            <a:endParaRPr lang="en-US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6833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7544" y="789605"/>
            <a:ext cx="8230053" cy="5401270"/>
          </a:xfrm>
        </p:spPr>
        <p:txBody>
          <a:bodyPr/>
          <a:lstStyle/>
          <a:p>
            <a:pPr lvl="0"/>
            <a:r>
              <a:rPr lang="en-US" altLang="ko-KR" dirty="0" smtClean="0">
                <a:solidFill>
                  <a:prstClr val="black"/>
                </a:solidFill>
              </a:rPr>
              <a:t>Examples of two sub-bands indicated case for each resource pool</a:t>
            </a:r>
          </a:p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r>
              <a:rPr lang="en-US" altLang="ko-KR" dirty="0" smtClean="0"/>
              <a:t>            Method#1              Method#2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089990" y="7966230"/>
            <a:ext cx="2133600" cy="238082"/>
          </a:xfrm>
        </p:spPr>
        <p:txBody>
          <a:bodyPr/>
          <a:lstStyle/>
          <a:p>
            <a:fld id="{E667E36C-1A9B-4CB3-A131-4C3E309ED61B}" type="slidenum">
              <a:rPr lang="ko-KR" altLang="en-US" smtClean="0"/>
              <a:pPr/>
              <a:t>3</a:t>
            </a:fld>
            <a:endParaRPr lang="en-US" altLang="ko-KR" dirty="0"/>
          </a:p>
        </p:txBody>
      </p:sp>
      <p:sp>
        <p:nvSpPr>
          <p:cNvPr id="5" name="직사각형 4"/>
          <p:cNvSpPr/>
          <p:nvPr/>
        </p:nvSpPr>
        <p:spPr>
          <a:xfrm>
            <a:off x="1247175" y="2405474"/>
            <a:ext cx="1656184" cy="36004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SA pool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252997" y="4781738"/>
            <a:ext cx="1656184" cy="36004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SA pool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247175" y="2236222"/>
            <a:ext cx="1656184" cy="312158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241744" y="2837522"/>
            <a:ext cx="1656184" cy="79208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Data pool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252997" y="3917642"/>
            <a:ext cx="1656184" cy="79208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Data pool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472506" y="2236222"/>
            <a:ext cx="1675558" cy="312158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485245" y="2405474"/>
            <a:ext cx="1656184" cy="1296144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485245" y="2405474"/>
            <a:ext cx="1656184" cy="7200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3473000" y="2837522"/>
            <a:ext cx="1656184" cy="7200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3472506" y="3269570"/>
            <a:ext cx="1656184" cy="7200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3491880" y="3917642"/>
            <a:ext cx="1656184" cy="1296144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491880" y="3917642"/>
            <a:ext cx="1656184" cy="7200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3479635" y="4349690"/>
            <a:ext cx="1656184" cy="7200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3479141" y="4781738"/>
            <a:ext cx="1656184" cy="7200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화살표 연결선 10"/>
          <p:cNvCxnSpPr/>
          <p:nvPr/>
        </p:nvCxnSpPr>
        <p:spPr>
          <a:xfrm flipV="1">
            <a:off x="1036973" y="4961758"/>
            <a:ext cx="0" cy="8748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화살표 연결선 12"/>
          <p:cNvCxnSpPr/>
          <p:nvPr/>
        </p:nvCxnSpPr>
        <p:spPr>
          <a:xfrm>
            <a:off x="797971" y="5584594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231633" y="5651956"/>
            <a:ext cx="803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time</a:t>
            </a:r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233160" y="5029858"/>
            <a:ext cx="803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freq.</a:t>
            </a:r>
            <a:endParaRPr lang="ko-KR" altLang="en-US" dirty="0"/>
          </a:p>
        </p:txBody>
      </p:sp>
      <p:sp>
        <p:nvSpPr>
          <p:cNvPr id="16" name="오른쪽 중괄호 15"/>
          <p:cNvSpPr/>
          <p:nvPr/>
        </p:nvSpPr>
        <p:spPr>
          <a:xfrm>
            <a:off x="5148064" y="2416242"/>
            <a:ext cx="432048" cy="43564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5618229" y="2493279"/>
            <a:ext cx="1906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Inter-SA gap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6190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20819</TotalTime>
  <Words>146</Words>
  <Application>Microsoft Office PowerPoint</Application>
  <PresentationFormat>화면 슬라이드 쇼(4:3)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resource pool signaling</vt:lpstr>
      <vt:lpstr>Proposals</vt:lpstr>
      <vt:lpstr>PowerPoint 프레젠테이션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admin</cp:lastModifiedBy>
  <cp:revision>1765</cp:revision>
  <dcterms:created xsi:type="dcterms:W3CDTF">2011-09-26T04:10:00Z</dcterms:created>
  <dcterms:modified xsi:type="dcterms:W3CDTF">2016-08-23T12:21:15Z</dcterms:modified>
</cp:coreProperties>
</file>