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>
        <p:scale>
          <a:sx n="66" d="100"/>
          <a:sy n="66" d="100"/>
        </p:scale>
        <p:origin x="-1194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250" y="156051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design principle of search space </a:t>
            </a:r>
            <a:br>
              <a:rPr lang="en-US" dirty="0" smtClean="0"/>
            </a:br>
            <a:r>
              <a:rPr lang="en-US" dirty="0" smtClean="0"/>
              <a:t>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4287838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ITL, </a:t>
            </a:r>
            <a:r>
              <a:rPr lang="en-US" dirty="0" smtClean="0"/>
              <a:t>[…]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Search space should be defined for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multicast considering the capability of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UEs, e.g. no possibility to simultaneously monitor two different search spaces.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Monitoring of search spaces, DCI formats, RNTIs for SC-PTM:</a:t>
            </a:r>
          </a:p>
          <a:p>
            <a:pPr lvl="1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No increase in the number of blind decoding attempts in a 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subframe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compared to Rel-13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1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No reduction in the amount of time to complete the blind decodes, i.e. </a:t>
            </a:r>
            <a:r>
              <a:rPr lang="en-US" altLang="zh-CN" smtClean="0">
                <a:latin typeface="Arial" pitchFamily="34" charset="0"/>
                <a:cs typeface="Arial" pitchFamily="34" charset="0"/>
              </a:rPr>
              <a:t>minimum 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gap between search spaces for the same UE </a:t>
            </a:r>
            <a:r>
              <a:rPr lang="en-US" altLang="zh-CN" smtClean="0">
                <a:latin typeface="Arial" pitchFamily="34" charset="0"/>
                <a:cs typeface="Arial" pitchFamily="34" charset="0"/>
              </a:rPr>
              <a:t>is 4ms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lvl="0"/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SC-MCCH change notification procedure will be modified for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DCI addressed to SC-N-RNTI will not be used</a:t>
            </a:r>
          </a:p>
          <a:p>
            <a:pPr lvl="1"/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Introduce new search space type for SC-MTCH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Individual search space configurations are supported per SC-MTCH.</a:t>
            </a:r>
          </a:p>
          <a:p>
            <a:pPr lvl="1">
              <a:buFont typeface="Wingdings" pitchFamily="2" charset="2"/>
              <a:buChar char="ü"/>
            </a:pP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endParaRPr lang="zh-CN" altLang="zh-C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189</Words>
  <Application>Microsoft Office PowerPoint</Application>
  <PresentationFormat>自定义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design principle of search space  for NB-IoT SC-PTM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t00181812</cp:lastModifiedBy>
  <cp:revision>56</cp:revision>
  <dcterms:created xsi:type="dcterms:W3CDTF">2016-03-23T22:01:47Z</dcterms:created>
  <dcterms:modified xsi:type="dcterms:W3CDTF">2016-08-24T18:08:21Z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(3)NOutZ51KO2S+am3ij/Z3b9ONfhfyFOz5xCClY59qxTvdqmEBwXdm6KtBMf4oCjOwfcIJJh+d
B4NKLqa7EyKfIrkFanu/RNyfHhH10MVnRawssQGhIE7FCMFIrGV+eQ9ZdZ0scxLjznhfsez1
Om6CSHWwn1gep2D20vBVjcd6TtTnNXh52IVN/Rbkbaa4b1i2OGVGnqFwHnSvvw+TONTotH2n
ZmEsriqJlCqdEMqWk6</vt:lpwstr>
  </property>
  <property fmtid="{D5CDD505-2E9C-101B-9397-08002B2CF9AE}" pid="3" name="_2015_ms_pID_7253431">
    <vt:lpwstr>ZFZ79+FpCds3eI81PUw2EfutA1EPtpgAMuP08HI3rV5/YIANk+HNW1
vbzfX4f8l8ka6rkj6UwMAO9onKLGIplkfd8j03AuSUVg4gl9tsbopmoMPK3M3aPiaZYnBsDH
A/AwdSbZ4YH5UlkN0QJ5mllK5FOh7FlxuySFytj8YVbW6f5FJLR74QhJbc5IaBy4mckDflf8
myNwQIQb7LBnL3UvzHvyKo4pTQ7NCYktoi50</vt:lpwstr>
  </property>
  <property fmtid="{D5CDD505-2E9C-101B-9397-08002B2CF9AE}" pid="4" name="_2015_ms_pID_7253432">
    <vt:lpwstr>UpYDa+acBfRUzd7GxMDPDD7+5c0CE/2qitmP
qemDxoGY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1471852462</vt:lpwstr>
  </property>
</Properties>
</file>