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3" r:id="rId4"/>
    <p:sldId id="26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660"/>
  </p:normalViewPr>
  <p:slideViewPr>
    <p:cSldViewPr>
      <p:cViewPr varScale="1">
        <p:scale>
          <a:sx n="50" d="100"/>
          <a:sy n="50" d="100"/>
        </p:scale>
        <p:origin x="-1301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UL DMRS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Nokia, Alcatel-Lucent Shanghai </a:t>
            </a:r>
            <a:r>
              <a:rPr lang="en-GB" dirty="0" smtClean="0"/>
              <a:t>Bell, Huawei, </a:t>
            </a:r>
            <a:r>
              <a:rPr lang="en-GB" dirty="0" smtClean="0"/>
              <a:t>HiSilicon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2400" y="0"/>
            <a:ext cx="57896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Gothenburg, Sweden, 22 – 26 August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7.2.4.1.3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sz="2400" dirty="0" smtClean="0"/>
              <a:t>167972</a:t>
            </a:r>
            <a:endParaRPr kumimoji="1" lang="ja-JP" altLang="en-US" sz="2400"/>
          </a:p>
        </p:txBody>
      </p:sp>
    </p:spTree>
    <p:extLst>
      <p:ext uri="{BB962C8B-B14F-4D97-AF65-F5344CB8AC3E}">
        <p14:creationId xmlns:p14="http://schemas.microsoft.com/office/powerpoint/2010/main" xmlns="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Proposal: UL DMRS Enhancement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800" dirty="0" smtClean="0"/>
              <a:t>Support orthogonal DMRS (more than 2) for MU-MIMO with partial overlapping BW allocation by</a:t>
            </a:r>
          </a:p>
          <a:p>
            <a:pPr lvl="1"/>
            <a:r>
              <a:rPr lang="en-GB" dirty="0" smtClean="0"/>
              <a:t>IFDMA with both RPF 2 and RPF 4 </a:t>
            </a:r>
          </a:p>
          <a:p>
            <a:pPr lvl="1"/>
            <a:endParaRPr lang="en-US" sz="2400" dirty="0" smtClean="0"/>
          </a:p>
          <a:p>
            <a:pPr lvl="1"/>
            <a:endParaRPr lang="en-US" dirty="0" smtClean="0"/>
          </a:p>
          <a:p>
            <a:pPr lvl="2">
              <a:buNone/>
            </a:pPr>
            <a:endParaRPr lang="en-US" altLang="zh-CN" dirty="0" smtClean="0"/>
          </a:p>
          <a:p>
            <a:pPr lvl="2">
              <a:buNone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GB" sz="2000" dirty="0" smtClean="0"/>
          </a:p>
          <a:p>
            <a:pPr lvl="1"/>
            <a:endParaRPr lang="en-GB" sz="2400" dirty="0" smtClean="0"/>
          </a:p>
          <a:p>
            <a:pPr lvl="1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43582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Proposal: IFDMA Sequence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33527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Following new IFDMA sequence lengths shall be supported and designed:</a:t>
            </a:r>
          </a:p>
          <a:p>
            <a:pPr lvl="1"/>
            <a:r>
              <a:rPr lang="en-US" dirty="0" smtClean="0"/>
              <a:t>For new lengths larger than 36, IFDMA DMRS sequence is generated by legacy mechanism with the extension of a </a:t>
            </a:r>
            <a:r>
              <a:rPr lang="en-US" dirty="0" err="1" smtClean="0"/>
              <a:t>Zadoff</a:t>
            </a:r>
            <a:r>
              <a:rPr lang="en-US" dirty="0" smtClean="0"/>
              <a:t>-Chu sequence</a:t>
            </a:r>
          </a:p>
          <a:p>
            <a:pPr lvl="2"/>
            <a:r>
              <a:rPr lang="en-US" dirty="0" smtClean="0"/>
              <a:t>FFS:  whether root sequence index shall be modified</a:t>
            </a:r>
          </a:p>
          <a:p>
            <a:pPr lvl="1"/>
            <a:r>
              <a:rPr lang="en-US" dirty="0" smtClean="0"/>
              <a:t>For RPF=2, at least DMRS lengths of 6, 18, 30 are supported</a:t>
            </a:r>
          </a:p>
          <a:p>
            <a:pPr lvl="2"/>
            <a:r>
              <a:rPr lang="en-US" dirty="0" smtClean="0"/>
              <a:t>FFS: Exact DMRS sequences of these lengths  TBD until next meeting</a:t>
            </a:r>
          </a:p>
          <a:p>
            <a:pPr lvl="1"/>
            <a:r>
              <a:rPr lang="en-GB" dirty="0" smtClean="0"/>
              <a:t>For RPF=4, at least DMRS lengths of </a:t>
            </a:r>
            <a:r>
              <a:rPr lang="en-GB" dirty="0" smtClean="0"/>
              <a:t>3, 9, 6</a:t>
            </a:r>
            <a:r>
              <a:rPr lang="en-GB" dirty="0" smtClean="0"/>
              <a:t>, 18, 30 are  supported </a:t>
            </a:r>
            <a:endParaRPr lang="en-US" dirty="0" smtClean="0"/>
          </a:p>
          <a:p>
            <a:pPr lvl="2"/>
            <a:r>
              <a:rPr lang="en-US" dirty="0" smtClean="0"/>
              <a:t>FFS: Exact DMRS sequences of these lengths  TBD until next meeting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/>
        </p:nvGraphicFramePr>
        <p:xfrm>
          <a:off x="1219200" y="5105400"/>
          <a:ext cx="6705600" cy="1066800"/>
        </p:xfrm>
        <a:graphic>
          <a:graphicData uri="http://schemas.openxmlformats.org/drawingml/2006/table">
            <a:tbl>
              <a:tblPr/>
              <a:tblGrid>
                <a:gridCol w="669596"/>
                <a:gridCol w="669596"/>
                <a:gridCol w="669596"/>
                <a:gridCol w="669596"/>
                <a:gridCol w="670472"/>
                <a:gridCol w="537344"/>
                <a:gridCol w="805354"/>
                <a:gridCol w="671349"/>
                <a:gridCol w="671349"/>
                <a:gridCol w="671348"/>
              </a:tblGrid>
              <a:tr h="355600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 err="1" smtClean="0">
                          <a:latin typeface="Times"/>
                          <a:ea typeface="Batang"/>
                          <a:cs typeface="Times New Roman"/>
                        </a:rPr>
                        <a:t>Seq</a:t>
                      </a:r>
                      <a:r>
                        <a:rPr lang="en-GB" sz="1600" baseline="0" dirty="0" smtClean="0">
                          <a:latin typeface="Times"/>
                          <a:ea typeface="Batang"/>
                          <a:cs typeface="Times New Roman"/>
                        </a:rPr>
                        <a:t> L</a:t>
                      </a:r>
                      <a:endParaRPr lang="en-GB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"/>
                          <a:ea typeface="Batang"/>
                          <a:cs typeface="Times New Roman"/>
                        </a:rPr>
                        <a:t>1PRB</a:t>
                      </a:r>
                      <a:endParaRPr lang="en-US" sz="1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3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4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5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6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8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9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10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RPF 2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7030A0"/>
                          </a:solidFill>
                          <a:latin typeface="Times"/>
                          <a:ea typeface="Batang"/>
                          <a:cs typeface="Times New Roman"/>
                        </a:rPr>
                        <a:t>6</a:t>
                      </a:r>
                      <a:endParaRPr lang="en-US" sz="1600" dirty="0">
                        <a:solidFill>
                          <a:srgbClr val="7030A0"/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12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"/>
                          <a:ea typeface="Batang"/>
                          <a:cs typeface="Times New Roman"/>
                        </a:rPr>
                        <a:t>18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"/>
                          <a:ea typeface="Batang"/>
                          <a:cs typeface="Times New Roman"/>
                        </a:rPr>
                        <a:t>30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36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48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54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60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RPF 4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7030A0"/>
                          </a:solidFill>
                          <a:latin typeface="Times"/>
                          <a:ea typeface="Batang"/>
                          <a:cs typeface="Times New Roman"/>
                        </a:rPr>
                        <a:t>3</a:t>
                      </a:r>
                      <a:endParaRPr lang="en-US" sz="1600" dirty="0">
                        <a:solidFill>
                          <a:srgbClr val="7030A0"/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7030A0"/>
                          </a:solidFill>
                          <a:latin typeface="Times"/>
                          <a:ea typeface="Batang"/>
                          <a:cs typeface="Times New Roman"/>
                        </a:rPr>
                        <a:t>6</a:t>
                      </a:r>
                      <a:endParaRPr lang="en-US" sz="1600" dirty="0">
                        <a:solidFill>
                          <a:srgbClr val="7030A0"/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7030A0"/>
                          </a:solidFill>
                          <a:latin typeface="Times"/>
                          <a:ea typeface="Batang"/>
                          <a:cs typeface="Times New Roman"/>
                        </a:rPr>
                        <a:t>9</a:t>
                      </a:r>
                      <a:endParaRPr lang="en-US" sz="1600" dirty="0">
                        <a:solidFill>
                          <a:srgbClr val="7030A0"/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12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rgbClr val="7030A0"/>
                          </a:solidFill>
                          <a:latin typeface="Times"/>
                          <a:ea typeface="Batang"/>
                          <a:cs typeface="Times New Roman"/>
                        </a:rPr>
                        <a:t>15</a:t>
                      </a:r>
                      <a:endParaRPr lang="en-US" sz="1600" dirty="0">
                        <a:solidFill>
                          <a:srgbClr val="7030A0"/>
                        </a:solidFill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"/>
                          <a:ea typeface="Batang"/>
                          <a:cs typeface="Times New Roman"/>
                        </a:rPr>
                        <a:t>18</a:t>
                      </a:r>
                      <a:endParaRPr lang="en-US" sz="16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highlight>
                            <a:srgbClr val="00FF00"/>
                          </a:highlight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"/>
                          <a:ea typeface="Batang"/>
                          <a:cs typeface="Times New Roman"/>
                        </a:rPr>
                        <a:t>27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"/>
                          <a:ea typeface="Batang"/>
                          <a:cs typeface="Times New Roman"/>
                        </a:rPr>
                        <a:t>30</a:t>
                      </a:r>
                      <a:endParaRPr lang="en-US" sz="16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Proposal: CS </a:t>
            </a:r>
            <a:r>
              <a:rPr lang="en-GB" dirty="0" smtClean="0"/>
              <a:t>and Power Boosting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FFS:  </a:t>
            </a:r>
            <a:r>
              <a:rPr lang="en-US" dirty="0" smtClean="0"/>
              <a:t>whether and how CS of DMRS generation shall be modified to improve backward compatibility for the pairing with legacy UE. </a:t>
            </a:r>
          </a:p>
          <a:p>
            <a:endParaRPr lang="en-US" dirty="0" smtClean="0"/>
          </a:p>
          <a:p>
            <a:r>
              <a:rPr lang="en-US" dirty="0" smtClean="0"/>
              <a:t>Additional power boosting shall be supported and applied to IFDMA DMRS depending on the value of RPF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FFS:  </a:t>
            </a:r>
            <a:r>
              <a:rPr lang="en-US" dirty="0" smtClean="0"/>
              <a:t>x dB for RPF 2 and y dB for RPF 4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261</Words>
  <Application>Microsoft Office PowerPoint</Application>
  <PresentationFormat>On-screen Show (4:3)</PresentationFormat>
  <Paragraphs>57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UL DMRS</vt:lpstr>
      <vt:lpstr>Proposal: UL DMRS Enhancement</vt:lpstr>
      <vt:lpstr>Proposal: IFDMA Sequence Design</vt:lpstr>
      <vt:lpstr>Proposal: CS and Power Boosting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Min Zhang</cp:lastModifiedBy>
  <cp:revision>69</cp:revision>
  <dcterms:created xsi:type="dcterms:W3CDTF">2016-05-23T04:09:27Z</dcterms:created>
  <dcterms:modified xsi:type="dcterms:W3CDTF">2016-08-23T07:12:20Z</dcterms:modified>
</cp:coreProperties>
</file>